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Andika"/>
      <p:regular r:id="rId48"/>
      <p:bold r:id="rId49"/>
      <p:italic r:id="rId50"/>
      <p:boldItalic r:id="rId51"/>
    </p:embeddedFont>
    <p:embeddedFont>
      <p:font typeface="IBM Plex Sans"/>
      <p:regular r:id="rId52"/>
      <p:bold r:id="rId53"/>
      <p:italic r:id="rId54"/>
      <p:boldItalic r:id="rId55"/>
    </p:embeddedFont>
    <p:embeddedFont>
      <p:font typeface="Proxima Nova"/>
      <p:regular r:id="rId56"/>
      <p:bold r:id="rId57"/>
      <p:italic r:id="rId58"/>
      <p:boldItalic r:id="rId59"/>
    </p:embeddedFont>
    <p:embeddedFont>
      <p:font typeface="Roboto Medium"/>
      <p:regular r:id="rId60"/>
      <p:bold r:id="rId61"/>
      <p:italic r:id="rId62"/>
      <p:boldItalic r:id="rId63"/>
    </p:embeddedFont>
    <p:embeddedFont>
      <p:font typeface="Amatic SC"/>
      <p:regular r:id="rId64"/>
      <p:bold r:id="rId65"/>
    </p:embeddedFont>
    <p:embeddedFont>
      <p:font typeface="Montserrat"/>
      <p:regular r:id="rId66"/>
      <p:bold r:id="rId67"/>
      <p:italic r:id="rId68"/>
      <p:boldItalic r:id="rId69"/>
    </p:embeddedFont>
    <p:embeddedFont>
      <p:font typeface="Anaheim"/>
      <p:regular r:id="rId70"/>
      <p:bold r:id="rId71"/>
    </p:embeddedFont>
    <p:embeddedFont>
      <p:font typeface="Proxima Nova Semibold"/>
      <p:regular r:id="rId72"/>
      <p:bold r:id="rId73"/>
      <p:boldItalic r:id="rId74"/>
    </p:embeddedFont>
    <p:embeddedFont>
      <p:font typeface="PT Sans"/>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5F9DDB-C756-4278-83D7-B220C022B9C6}">
  <a:tblStyle styleId="{EF5F9DDB-C756-4278-83D7-B220C022B9C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47247D7-CD1D-4592-8A81-5C06FD525EFF}"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Andika-regular.fntdata"/><Relationship Id="rId47" Type="http://schemas.openxmlformats.org/officeDocument/2006/relationships/slide" Target="slides/slide41.xml"/><Relationship Id="rId49" Type="http://schemas.openxmlformats.org/officeDocument/2006/relationships/font" Target="fonts/Andika-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Semibold-bold.fntdata"/><Relationship Id="rId72" Type="http://schemas.openxmlformats.org/officeDocument/2006/relationships/font" Target="fonts/ProximaNovaSemibold-regular.fntdata"/><Relationship Id="rId31" Type="http://schemas.openxmlformats.org/officeDocument/2006/relationships/slide" Target="slides/slide25.xml"/><Relationship Id="rId75" Type="http://schemas.openxmlformats.org/officeDocument/2006/relationships/font" Target="fonts/PTSans-regular.fntdata"/><Relationship Id="rId30" Type="http://schemas.openxmlformats.org/officeDocument/2006/relationships/slide" Target="slides/slide24.xml"/><Relationship Id="rId74" Type="http://schemas.openxmlformats.org/officeDocument/2006/relationships/font" Target="fonts/ProximaNovaSemibold-boldItalic.fntdata"/><Relationship Id="rId33" Type="http://schemas.openxmlformats.org/officeDocument/2006/relationships/slide" Target="slides/slide27.xml"/><Relationship Id="rId77" Type="http://schemas.openxmlformats.org/officeDocument/2006/relationships/font" Target="fonts/PTSans-italic.fntdata"/><Relationship Id="rId32" Type="http://schemas.openxmlformats.org/officeDocument/2006/relationships/slide" Target="slides/slide26.xml"/><Relationship Id="rId76" Type="http://schemas.openxmlformats.org/officeDocument/2006/relationships/font" Target="fonts/PTSans-bold.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PTSans-boldItalic.fntdata"/><Relationship Id="rId71" Type="http://schemas.openxmlformats.org/officeDocument/2006/relationships/font" Target="fonts/Anaheim-bold.fntdata"/><Relationship Id="rId70" Type="http://schemas.openxmlformats.org/officeDocument/2006/relationships/font" Target="fonts/Anaheim-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italic.fntdata"/><Relationship Id="rId61" Type="http://schemas.openxmlformats.org/officeDocument/2006/relationships/font" Target="fonts/RobotoMedium-bold.fntdata"/><Relationship Id="rId20" Type="http://schemas.openxmlformats.org/officeDocument/2006/relationships/slide" Target="slides/slide14.xml"/><Relationship Id="rId64" Type="http://schemas.openxmlformats.org/officeDocument/2006/relationships/font" Target="fonts/AmaticSC-regular.fntdata"/><Relationship Id="rId63" Type="http://schemas.openxmlformats.org/officeDocument/2006/relationships/font" Target="fonts/RobotoMedium-boldItalic.fntdata"/><Relationship Id="rId22" Type="http://schemas.openxmlformats.org/officeDocument/2006/relationships/slide" Target="slides/slide16.xml"/><Relationship Id="rId66" Type="http://schemas.openxmlformats.org/officeDocument/2006/relationships/font" Target="fonts/Montserrat-regular.fntdata"/><Relationship Id="rId21" Type="http://schemas.openxmlformats.org/officeDocument/2006/relationships/slide" Target="slides/slide15.xml"/><Relationship Id="rId65" Type="http://schemas.openxmlformats.org/officeDocument/2006/relationships/font" Target="fonts/AmaticSC-bold.fntdata"/><Relationship Id="rId24" Type="http://schemas.openxmlformats.org/officeDocument/2006/relationships/slide" Target="slides/slide18.xml"/><Relationship Id="rId68" Type="http://schemas.openxmlformats.org/officeDocument/2006/relationships/font" Target="fonts/Montserrat-italic.fntdata"/><Relationship Id="rId23" Type="http://schemas.openxmlformats.org/officeDocument/2006/relationships/slide" Target="slides/slide17.xml"/><Relationship Id="rId67" Type="http://schemas.openxmlformats.org/officeDocument/2006/relationships/font" Target="fonts/Montserrat-bold.fntdata"/><Relationship Id="rId60" Type="http://schemas.openxmlformats.org/officeDocument/2006/relationships/font" Target="fonts/RobotoMedium-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ontserrat-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ndika-boldItalic.fntdata"/><Relationship Id="rId50" Type="http://schemas.openxmlformats.org/officeDocument/2006/relationships/font" Target="fonts/Andika-italic.fntdata"/><Relationship Id="rId53" Type="http://schemas.openxmlformats.org/officeDocument/2006/relationships/font" Target="fonts/IBMPlexSans-bold.fntdata"/><Relationship Id="rId52" Type="http://schemas.openxmlformats.org/officeDocument/2006/relationships/font" Target="fonts/IBMPlexSans-regular.fntdata"/><Relationship Id="rId11" Type="http://schemas.openxmlformats.org/officeDocument/2006/relationships/slide" Target="slides/slide5.xml"/><Relationship Id="rId55" Type="http://schemas.openxmlformats.org/officeDocument/2006/relationships/font" Target="fonts/IBMPlexSans-boldItalic.fntdata"/><Relationship Id="rId10" Type="http://schemas.openxmlformats.org/officeDocument/2006/relationships/slide" Target="slides/slide4.xml"/><Relationship Id="rId54" Type="http://schemas.openxmlformats.org/officeDocument/2006/relationships/font" Target="fonts/IBMPlexSans-italic.fntdata"/><Relationship Id="rId13" Type="http://schemas.openxmlformats.org/officeDocument/2006/relationships/slide" Target="slides/slide7.xml"/><Relationship Id="rId57" Type="http://schemas.openxmlformats.org/officeDocument/2006/relationships/font" Target="fonts/ProximaNova-bold.fntdata"/><Relationship Id="rId12" Type="http://schemas.openxmlformats.org/officeDocument/2006/relationships/slide" Target="slides/slide6.xml"/><Relationship Id="rId56" Type="http://schemas.openxmlformats.org/officeDocument/2006/relationships/font" Target="fonts/ProximaNova-regular.fntdata"/><Relationship Id="rId15" Type="http://schemas.openxmlformats.org/officeDocument/2006/relationships/slide" Target="slides/slide9.xml"/><Relationship Id="rId59" Type="http://schemas.openxmlformats.org/officeDocument/2006/relationships/font" Target="fonts/ProximaNova-boldItalic.fntdata"/><Relationship Id="rId14" Type="http://schemas.openxmlformats.org/officeDocument/2006/relationships/slide" Target="slides/slide8.xml"/><Relationship Id="rId58" Type="http://schemas.openxmlformats.org/officeDocument/2006/relationships/font" Target="fonts/ProximaNova-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84d99d1a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84d99d1a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869b490b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869b490b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51722045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51722045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8661f04b0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8661f04b0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8a566a1a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8a566a1a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ec1e06b0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ec1e06b0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ec1e06b0e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ec1e06b0e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ec1e06b0e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1ec1e06b0e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ec1e06b0e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1ec1e06b0e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ec1e06b0ee_0_8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1ec1e06b0ee_0_8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ec1e06b0ee_0_8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ec1e06b0ee_0_8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ec1e06b0ee_0_8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1ec1e06b0ee_0_8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1ec1e06b0ee_0_8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1ec1e06b0ee_0_8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ec1e06b0ee_0_8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1ec1e06b0ee_0_8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1ec1e06b0ee_0_9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1ec1e06b0ee_0_9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0" name="Shape 3550"/>
        <p:cNvGrpSpPr/>
        <p:nvPr/>
      </p:nvGrpSpPr>
      <p:grpSpPr>
        <a:xfrm>
          <a:off x="0" y="0"/>
          <a:ext cx="0" cy="0"/>
          <a:chOff x="0" y="0"/>
          <a:chExt cx="0" cy="0"/>
        </a:xfrm>
      </p:grpSpPr>
      <p:sp>
        <p:nvSpPr>
          <p:cNvPr id="3551" name="Google Shape;3551;g1ec1e06b0ee_0_1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2" name="Google Shape;3552;g1ec1e06b0ee_0_1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9" name="Shape 3969"/>
        <p:cNvGrpSpPr/>
        <p:nvPr/>
      </p:nvGrpSpPr>
      <p:grpSpPr>
        <a:xfrm>
          <a:off x="0" y="0"/>
          <a:ext cx="0" cy="0"/>
          <a:chOff x="0" y="0"/>
          <a:chExt cx="0" cy="0"/>
        </a:xfrm>
      </p:grpSpPr>
      <p:sp>
        <p:nvSpPr>
          <p:cNvPr id="3970" name="Google Shape;3970;g1ec1e06b0ee_0_11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1" name="Google Shape;3971;g1ec1e06b0ee_0_11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9" name="Shape 4139"/>
        <p:cNvGrpSpPr/>
        <p:nvPr/>
      </p:nvGrpSpPr>
      <p:grpSpPr>
        <a:xfrm>
          <a:off x="0" y="0"/>
          <a:ext cx="0" cy="0"/>
          <a:chOff x="0" y="0"/>
          <a:chExt cx="0" cy="0"/>
        </a:xfrm>
      </p:grpSpPr>
      <p:sp>
        <p:nvSpPr>
          <p:cNvPr id="4140" name="Google Shape;4140;g1ec1e06b0ee_0_11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1" name="Google Shape;4141;g1ec1e06b0ee_0_11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4" name="Shape 4544"/>
        <p:cNvGrpSpPr/>
        <p:nvPr/>
      </p:nvGrpSpPr>
      <p:grpSpPr>
        <a:xfrm>
          <a:off x="0" y="0"/>
          <a:ext cx="0" cy="0"/>
          <a:chOff x="0" y="0"/>
          <a:chExt cx="0" cy="0"/>
        </a:xfrm>
      </p:grpSpPr>
      <p:sp>
        <p:nvSpPr>
          <p:cNvPr id="4545" name="Google Shape;4545;g1ec1e06b0ee_0_12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6" name="Google Shape;4546;g1ec1e06b0ee_0_12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4" name="Shape 4924"/>
        <p:cNvGrpSpPr/>
        <p:nvPr/>
      </p:nvGrpSpPr>
      <p:grpSpPr>
        <a:xfrm>
          <a:off x="0" y="0"/>
          <a:ext cx="0" cy="0"/>
          <a:chOff x="0" y="0"/>
          <a:chExt cx="0" cy="0"/>
        </a:xfrm>
      </p:grpSpPr>
      <p:sp>
        <p:nvSpPr>
          <p:cNvPr id="4925" name="Google Shape;4925;g1ec1e06b0ee_0_12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6" name="Google Shape;4926;g1ec1e06b0ee_0_12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0" name="Shape 5350"/>
        <p:cNvGrpSpPr/>
        <p:nvPr/>
      </p:nvGrpSpPr>
      <p:grpSpPr>
        <a:xfrm>
          <a:off x="0" y="0"/>
          <a:ext cx="0" cy="0"/>
          <a:chOff x="0" y="0"/>
          <a:chExt cx="0" cy="0"/>
        </a:xfrm>
      </p:grpSpPr>
      <p:sp>
        <p:nvSpPr>
          <p:cNvPr id="5351" name="Google Shape;5351;g1ec1e06b0ee_0_13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2" name="Google Shape;5352;g1ec1e06b0ee_0_13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1" name="Shape 5711"/>
        <p:cNvGrpSpPr/>
        <p:nvPr/>
      </p:nvGrpSpPr>
      <p:grpSpPr>
        <a:xfrm>
          <a:off x="0" y="0"/>
          <a:ext cx="0" cy="0"/>
          <a:chOff x="0" y="0"/>
          <a:chExt cx="0" cy="0"/>
        </a:xfrm>
      </p:grpSpPr>
      <p:sp>
        <p:nvSpPr>
          <p:cNvPr id="5712" name="Google Shape;5712;g1ec1e06b0ee_0_13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3" name="Google Shape;5713;g1ec1e06b0ee_0_13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1" name="Shape 6221"/>
        <p:cNvGrpSpPr/>
        <p:nvPr/>
      </p:nvGrpSpPr>
      <p:grpSpPr>
        <a:xfrm>
          <a:off x="0" y="0"/>
          <a:ext cx="0" cy="0"/>
          <a:chOff x="0" y="0"/>
          <a:chExt cx="0" cy="0"/>
        </a:xfrm>
      </p:grpSpPr>
      <p:sp>
        <p:nvSpPr>
          <p:cNvPr id="6222" name="Google Shape;6222;g1ec1e06b0ee_0_14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3" name="Google Shape;6223;g1ec1e06b0ee_0_14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1" name="Shape 6841"/>
        <p:cNvGrpSpPr/>
        <p:nvPr/>
      </p:nvGrpSpPr>
      <p:grpSpPr>
        <a:xfrm>
          <a:off x="0" y="0"/>
          <a:ext cx="0" cy="0"/>
          <a:chOff x="0" y="0"/>
          <a:chExt cx="0" cy="0"/>
        </a:xfrm>
      </p:grpSpPr>
      <p:sp>
        <p:nvSpPr>
          <p:cNvPr id="6842" name="Google Shape;6842;g1ec1e06b0ee_0_14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3" name="Google Shape;6843;g1ec1e06b0ee_0_14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5" name="Shape 7435"/>
        <p:cNvGrpSpPr/>
        <p:nvPr/>
      </p:nvGrpSpPr>
      <p:grpSpPr>
        <a:xfrm>
          <a:off x="0" y="0"/>
          <a:ext cx="0" cy="0"/>
          <a:chOff x="0" y="0"/>
          <a:chExt cx="0" cy="0"/>
        </a:xfrm>
      </p:grpSpPr>
      <p:sp>
        <p:nvSpPr>
          <p:cNvPr id="7436" name="Google Shape;7436;g1ec1e06b0ee_0_15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7" name="Google Shape;7437;g1ec1e06b0ee_0_15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6" name="Shape 7756"/>
        <p:cNvGrpSpPr/>
        <p:nvPr/>
      </p:nvGrpSpPr>
      <p:grpSpPr>
        <a:xfrm>
          <a:off x="0" y="0"/>
          <a:ext cx="0" cy="0"/>
          <a:chOff x="0" y="0"/>
          <a:chExt cx="0" cy="0"/>
        </a:xfrm>
      </p:grpSpPr>
      <p:sp>
        <p:nvSpPr>
          <p:cNvPr id="7757" name="Google Shape;7757;g1ec1e06b0ee_0_15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8" name="Google Shape;7758;g1ec1e06b0ee_0_15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4" name="Shape 8064"/>
        <p:cNvGrpSpPr/>
        <p:nvPr/>
      </p:nvGrpSpPr>
      <p:grpSpPr>
        <a:xfrm>
          <a:off x="0" y="0"/>
          <a:ext cx="0" cy="0"/>
          <a:chOff x="0" y="0"/>
          <a:chExt cx="0" cy="0"/>
        </a:xfrm>
      </p:grpSpPr>
      <p:sp>
        <p:nvSpPr>
          <p:cNvPr id="8065" name="Google Shape;8065;g1ec1e06b0ee_0_17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6" name="Google Shape;8066;g1ec1e06b0ee_0_17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5202811" y="-1002293"/>
            <a:ext cx="6674635" cy="7602189"/>
            <a:chOff x="5202811" y="-1002293"/>
            <a:chExt cx="6674635" cy="7602189"/>
          </a:xfrm>
        </p:grpSpPr>
        <p:pic>
          <p:nvPicPr>
            <p:cNvPr id="10" name="Google Shape;10;p2"/>
            <p:cNvPicPr preferRelativeResize="0"/>
            <p:nvPr/>
          </p:nvPicPr>
          <p:blipFill>
            <a:blip r:embed="rId2">
              <a:alphaModFix/>
            </a:blip>
            <a:stretch>
              <a:fillRect/>
            </a:stretch>
          </p:blipFill>
          <p:spPr>
            <a:xfrm flipH="1" rot="7264545">
              <a:off x="5258518" y="879977"/>
              <a:ext cx="6563221" cy="3837650"/>
            </a:xfrm>
            <a:prstGeom prst="rect">
              <a:avLst/>
            </a:prstGeom>
            <a:noFill/>
            <a:ln>
              <a:noFill/>
            </a:ln>
          </p:spPr>
        </p:pic>
        <p:pic>
          <p:nvPicPr>
            <p:cNvPr id="11" name="Google Shape;11;p2"/>
            <p:cNvPicPr preferRelativeResize="0"/>
            <p:nvPr/>
          </p:nvPicPr>
          <p:blipFill>
            <a:blip r:embed="rId3">
              <a:alphaModFix/>
            </a:blip>
            <a:stretch>
              <a:fillRect/>
            </a:stretch>
          </p:blipFill>
          <p:spPr>
            <a:xfrm rot="-2989686">
              <a:off x="6846665" y="2651143"/>
              <a:ext cx="1911097" cy="1107365"/>
            </a:xfrm>
            <a:prstGeom prst="rect">
              <a:avLst/>
            </a:prstGeom>
            <a:noFill/>
            <a:ln>
              <a:noFill/>
            </a:ln>
          </p:spPr>
        </p:pic>
      </p:grpSp>
      <p:sp>
        <p:nvSpPr>
          <p:cNvPr id="12" name="Google Shape;12;p2"/>
          <p:cNvSpPr txBox="1"/>
          <p:nvPr>
            <p:ph type="ctrTitle"/>
          </p:nvPr>
        </p:nvSpPr>
        <p:spPr>
          <a:xfrm>
            <a:off x="713225" y="1270550"/>
            <a:ext cx="5337600" cy="20631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3" name="Google Shape;13;p2"/>
          <p:cNvSpPr txBox="1"/>
          <p:nvPr>
            <p:ph idx="1" type="subTitle"/>
          </p:nvPr>
        </p:nvSpPr>
        <p:spPr>
          <a:xfrm>
            <a:off x="713375" y="3441534"/>
            <a:ext cx="5337600" cy="43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 name="Shape 63"/>
        <p:cNvGrpSpPr/>
        <p:nvPr/>
      </p:nvGrpSpPr>
      <p:grpSpPr>
        <a:xfrm>
          <a:off x="0" y="0"/>
          <a:ext cx="0" cy="0"/>
          <a:chOff x="0" y="0"/>
          <a:chExt cx="0" cy="0"/>
        </a:xfrm>
      </p:grpSpPr>
      <p:sp>
        <p:nvSpPr>
          <p:cNvPr id="64" name="Google Shape;64;p11"/>
          <p:cNvSpPr txBox="1"/>
          <p:nvPr>
            <p:ph hasCustomPrompt="1" type="title"/>
          </p:nvPr>
        </p:nvSpPr>
        <p:spPr>
          <a:xfrm>
            <a:off x="1055375" y="1730238"/>
            <a:ext cx="5360100" cy="11205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5" name="Google Shape;65;p11"/>
          <p:cNvSpPr txBox="1"/>
          <p:nvPr>
            <p:ph idx="1" type="subTitle"/>
          </p:nvPr>
        </p:nvSpPr>
        <p:spPr>
          <a:xfrm>
            <a:off x="1055375" y="2850738"/>
            <a:ext cx="53601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66" name="Google Shape;66;p11"/>
          <p:cNvGrpSpPr/>
          <p:nvPr/>
        </p:nvGrpSpPr>
        <p:grpSpPr>
          <a:xfrm>
            <a:off x="3544024" y="-928995"/>
            <a:ext cx="7166333" cy="7657020"/>
            <a:chOff x="3544024" y="-928995"/>
            <a:chExt cx="7166333" cy="7657020"/>
          </a:xfrm>
        </p:grpSpPr>
        <p:pic>
          <p:nvPicPr>
            <p:cNvPr id="67" name="Google Shape;67;p11"/>
            <p:cNvPicPr preferRelativeResize="0"/>
            <p:nvPr/>
          </p:nvPicPr>
          <p:blipFill rotWithShape="1">
            <a:blip r:embed="rId2">
              <a:alphaModFix/>
            </a:blip>
            <a:srcRect b="0" l="0" r="0" t="-351"/>
            <a:stretch/>
          </p:blipFill>
          <p:spPr>
            <a:xfrm rot="4202639">
              <a:off x="5343010" y="875151"/>
              <a:ext cx="5671178" cy="3327769"/>
            </a:xfrm>
            <a:prstGeom prst="rect">
              <a:avLst/>
            </a:prstGeom>
            <a:noFill/>
            <a:ln>
              <a:noFill/>
            </a:ln>
          </p:spPr>
        </p:pic>
        <p:grpSp>
          <p:nvGrpSpPr>
            <p:cNvPr id="68" name="Google Shape;68;p11"/>
            <p:cNvGrpSpPr/>
            <p:nvPr/>
          </p:nvGrpSpPr>
          <p:grpSpPr>
            <a:xfrm>
              <a:off x="4785414" y="-928995"/>
              <a:ext cx="1969085" cy="1929299"/>
              <a:chOff x="7121544" y="-964495"/>
              <a:chExt cx="2533562" cy="2482371"/>
            </a:xfrm>
          </p:grpSpPr>
          <p:pic>
            <p:nvPicPr>
              <p:cNvPr id="69" name="Google Shape;69;p11"/>
              <p:cNvPicPr preferRelativeResize="0"/>
              <p:nvPr/>
            </p:nvPicPr>
            <p:blipFill>
              <a:blip r:embed="rId3">
                <a:alphaModFix/>
              </a:blip>
              <a:stretch>
                <a:fillRect/>
              </a:stretch>
            </p:blipFill>
            <p:spPr>
              <a:xfrm>
                <a:off x="7458762" y="-662358"/>
                <a:ext cx="2196345" cy="2011549"/>
              </a:xfrm>
              <a:prstGeom prst="rect">
                <a:avLst/>
              </a:prstGeom>
              <a:noFill/>
              <a:ln>
                <a:noFill/>
              </a:ln>
            </p:spPr>
          </p:pic>
          <p:pic>
            <p:nvPicPr>
              <p:cNvPr id="70" name="Google Shape;70;p11"/>
              <p:cNvPicPr preferRelativeResize="0"/>
              <p:nvPr/>
            </p:nvPicPr>
            <p:blipFill>
              <a:blip r:embed="rId4">
                <a:alphaModFix/>
              </a:blip>
              <a:stretch>
                <a:fillRect/>
              </a:stretch>
            </p:blipFill>
            <p:spPr>
              <a:xfrm rot="-899999">
                <a:off x="7346355" y="-729085"/>
                <a:ext cx="2083936" cy="2011551"/>
              </a:xfrm>
              <a:prstGeom prst="rect">
                <a:avLst/>
              </a:prstGeom>
              <a:noFill/>
              <a:ln>
                <a:noFill/>
              </a:ln>
            </p:spPr>
          </p:pic>
        </p:grpSp>
        <p:pic>
          <p:nvPicPr>
            <p:cNvPr id="71" name="Google Shape;71;p11"/>
            <p:cNvPicPr preferRelativeResize="0"/>
            <p:nvPr/>
          </p:nvPicPr>
          <p:blipFill rotWithShape="1">
            <a:blip r:embed="rId5">
              <a:alphaModFix/>
            </a:blip>
            <a:srcRect b="-634" l="0" r="-300" t="-141"/>
            <a:stretch/>
          </p:blipFill>
          <p:spPr>
            <a:xfrm flipH="1" rot="9770637">
              <a:off x="3793756" y="4155017"/>
              <a:ext cx="3110263" cy="2162391"/>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3" name="Shape 73"/>
        <p:cNvGrpSpPr/>
        <p:nvPr/>
      </p:nvGrpSpPr>
      <p:grpSpPr>
        <a:xfrm>
          <a:off x="0" y="0"/>
          <a:ext cx="0" cy="0"/>
          <a:chOff x="0" y="0"/>
          <a:chExt cx="0" cy="0"/>
        </a:xfrm>
      </p:grpSpPr>
      <p:sp>
        <p:nvSpPr>
          <p:cNvPr id="74" name="Google Shape;74;p13"/>
          <p:cNvSpPr txBox="1"/>
          <p:nvPr>
            <p:ph hasCustomPrompt="1" type="title"/>
          </p:nvPr>
        </p:nvSpPr>
        <p:spPr>
          <a:xfrm>
            <a:off x="4196725" y="137400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p:nvPr>
            <p:ph hasCustomPrompt="1" idx="2" type="title"/>
          </p:nvPr>
        </p:nvSpPr>
        <p:spPr>
          <a:xfrm>
            <a:off x="4196725" y="304343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p:nvPr>
            <p:ph hasCustomPrompt="1" idx="3" type="title"/>
          </p:nvPr>
        </p:nvSpPr>
        <p:spPr>
          <a:xfrm>
            <a:off x="4196725" y="1930485"/>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p:nvPr>
            <p:ph hasCustomPrompt="1" idx="4" type="title"/>
          </p:nvPr>
        </p:nvSpPr>
        <p:spPr>
          <a:xfrm>
            <a:off x="4196725" y="3599915"/>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p:nvPr>
            <p:ph hasCustomPrompt="1" idx="5" type="title"/>
          </p:nvPr>
        </p:nvSpPr>
        <p:spPr>
          <a:xfrm>
            <a:off x="4196725" y="248696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p:nvPr>
            <p:ph hasCustomPrompt="1" idx="6" type="title"/>
          </p:nvPr>
        </p:nvSpPr>
        <p:spPr>
          <a:xfrm>
            <a:off x="4196725" y="415639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idx="1" type="subTitle"/>
          </p:nvPr>
        </p:nvSpPr>
        <p:spPr>
          <a:xfrm>
            <a:off x="4931425" y="1374000"/>
            <a:ext cx="34926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81" name="Google Shape;81;p13"/>
          <p:cNvSpPr txBox="1"/>
          <p:nvPr>
            <p:ph idx="7" type="subTitle"/>
          </p:nvPr>
        </p:nvSpPr>
        <p:spPr>
          <a:xfrm>
            <a:off x="4931425" y="1930480"/>
            <a:ext cx="34926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82" name="Google Shape;82;p13"/>
          <p:cNvSpPr txBox="1"/>
          <p:nvPr>
            <p:ph idx="8" type="subTitle"/>
          </p:nvPr>
        </p:nvSpPr>
        <p:spPr>
          <a:xfrm>
            <a:off x="4931425" y="2486960"/>
            <a:ext cx="34926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83" name="Google Shape;83;p13"/>
          <p:cNvSpPr txBox="1"/>
          <p:nvPr>
            <p:ph idx="9" type="subTitle"/>
          </p:nvPr>
        </p:nvSpPr>
        <p:spPr>
          <a:xfrm>
            <a:off x="4931425" y="3043440"/>
            <a:ext cx="34926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84" name="Google Shape;84;p13"/>
          <p:cNvSpPr txBox="1"/>
          <p:nvPr>
            <p:ph idx="13" type="subTitle"/>
          </p:nvPr>
        </p:nvSpPr>
        <p:spPr>
          <a:xfrm>
            <a:off x="4931425" y="3599920"/>
            <a:ext cx="34926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85" name="Google Shape;85;p13"/>
          <p:cNvSpPr txBox="1"/>
          <p:nvPr>
            <p:ph idx="14" type="subTitle"/>
          </p:nvPr>
        </p:nvSpPr>
        <p:spPr>
          <a:xfrm>
            <a:off x="4931425" y="4156400"/>
            <a:ext cx="34926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86" name="Google Shape;86;p13"/>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7" name="Shape 87"/>
        <p:cNvGrpSpPr/>
        <p:nvPr/>
      </p:nvGrpSpPr>
      <p:grpSpPr>
        <a:xfrm>
          <a:off x="0" y="0"/>
          <a:ext cx="0" cy="0"/>
          <a:chOff x="0" y="0"/>
          <a:chExt cx="0" cy="0"/>
        </a:xfrm>
      </p:grpSpPr>
      <p:sp>
        <p:nvSpPr>
          <p:cNvPr id="88" name="Google Shape;88;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89" name="Google Shape;89;p14"/>
          <p:cNvPicPr preferRelativeResize="0"/>
          <p:nvPr/>
        </p:nvPicPr>
        <p:blipFill>
          <a:blip r:embed="rId2">
            <a:alphaModFix/>
          </a:blip>
          <a:stretch>
            <a:fillRect/>
          </a:stretch>
        </p:blipFill>
        <p:spPr>
          <a:xfrm rot="-6578439">
            <a:off x="7167944" y="1649965"/>
            <a:ext cx="4352815" cy="254516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90" name="Shape 90"/>
        <p:cNvGrpSpPr/>
        <p:nvPr/>
      </p:nvGrpSpPr>
      <p:grpSpPr>
        <a:xfrm>
          <a:off x="0" y="0"/>
          <a:ext cx="0" cy="0"/>
          <a:chOff x="0" y="0"/>
          <a:chExt cx="0" cy="0"/>
        </a:xfrm>
      </p:grpSpPr>
      <p:sp>
        <p:nvSpPr>
          <p:cNvPr id="91" name="Google Shape;91;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2" name="Google Shape;92;p15"/>
          <p:cNvGrpSpPr/>
          <p:nvPr/>
        </p:nvGrpSpPr>
        <p:grpSpPr>
          <a:xfrm>
            <a:off x="-1306874" y="1332275"/>
            <a:ext cx="10464799" cy="3811350"/>
            <a:chOff x="-1306874" y="1332275"/>
            <a:chExt cx="10464799" cy="3811350"/>
          </a:xfrm>
        </p:grpSpPr>
        <p:pic>
          <p:nvPicPr>
            <p:cNvPr id="93" name="Google Shape;93;p15"/>
            <p:cNvPicPr preferRelativeResize="0"/>
            <p:nvPr/>
          </p:nvPicPr>
          <p:blipFill rotWithShape="1">
            <a:blip r:embed="rId2">
              <a:alphaModFix/>
            </a:blip>
            <a:srcRect b="14522" l="0" r="10193" t="0"/>
            <a:stretch/>
          </p:blipFill>
          <p:spPr>
            <a:xfrm rot="7460715">
              <a:off x="-1037169" y="1791407"/>
              <a:ext cx="2019766" cy="1719462"/>
            </a:xfrm>
            <a:prstGeom prst="rect">
              <a:avLst/>
            </a:prstGeom>
            <a:noFill/>
            <a:ln>
              <a:noFill/>
            </a:ln>
          </p:spPr>
        </p:pic>
        <p:pic>
          <p:nvPicPr>
            <p:cNvPr id="94" name="Google Shape;94;p15"/>
            <p:cNvPicPr preferRelativeResize="0"/>
            <p:nvPr/>
          </p:nvPicPr>
          <p:blipFill rotWithShape="1">
            <a:blip r:embed="rId3">
              <a:alphaModFix/>
            </a:blip>
            <a:srcRect b="0" l="41242" r="0" t="31464"/>
            <a:stretch/>
          </p:blipFill>
          <p:spPr>
            <a:xfrm rot="10800000">
              <a:off x="7858876" y="3664049"/>
              <a:ext cx="1299049" cy="1479576"/>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95" name="Shape 95"/>
        <p:cNvGrpSpPr/>
        <p:nvPr/>
      </p:nvGrpSpPr>
      <p:grpSpPr>
        <a:xfrm>
          <a:off x="0" y="0"/>
          <a:ext cx="0" cy="0"/>
          <a:chOff x="0" y="0"/>
          <a:chExt cx="0" cy="0"/>
        </a:xfrm>
      </p:grpSpPr>
      <p:sp>
        <p:nvSpPr>
          <p:cNvPr id="96" name="Google Shape;96;p16"/>
          <p:cNvSpPr txBox="1"/>
          <p:nvPr>
            <p:ph type="title"/>
          </p:nvPr>
        </p:nvSpPr>
        <p:spPr>
          <a:xfrm>
            <a:off x="4336947" y="1001436"/>
            <a:ext cx="3205500" cy="105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7" name="Google Shape;97;p16"/>
          <p:cNvSpPr txBox="1"/>
          <p:nvPr>
            <p:ph idx="1" type="subTitle"/>
          </p:nvPr>
        </p:nvSpPr>
        <p:spPr>
          <a:xfrm>
            <a:off x="3889175" y="2209536"/>
            <a:ext cx="4373700" cy="20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grpSp>
        <p:nvGrpSpPr>
          <p:cNvPr id="98" name="Google Shape;98;p16"/>
          <p:cNvGrpSpPr/>
          <p:nvPr/>
        </p:nvGrpSpPr>
        <p:grpSpPr>
          <a:xfrm>
            <a:off x="1" y="0"/>
            <a:ext cx="9143999" cy="5143501"/>
            <a:chOff x="1" y="0"/>
            <a:chExt cx="9143999" cy="5143501"/>
          </a:xfrm>
        </p:grpSpPr>
        <p:pic>
          <p:nvPicPr>
            <p:cNvPr id="99" name="Google Shape;99;p16"/>
            <p:cNvPicPr preferRelativeResize="0"/>
            <p:nvPr/>
          </p:nvPicPr>
          <p:blipFill rotWithShape="1">
            <a:blip r:embed="rId2">
              <a:alphaModFix/>
            </a:blip>
            <a:srcRect b="0" l="0" r="0" t="52414"/>
            <a:stretch/>
          </p:blipFill>
          <p:spPr>
            <a:xfrm>
              <a:off x="1679600" y="0"/>
              <a:ext cx="2906924" cy="957225"/>
            </a:xfrm>
            <a:prstGeom prst="rect">
              <a:avLst/>
            </a:prstGeom>
            <a:noFill/>
            <a:ln>
              <a:noFill/>
            </a:ln>
          </p:spPr>
        </p:pic>
        <p:pic>
          <p:nvPicPr>
            <p:cNvPr id="100" name="Google Shape;100;p16"/>
            <p:cNvPicPr preferRelativeResize="0"/>
            <p:nvPr/>
          </p:nvPicPr>
          <p:blipFill rotWithShape="1">
            <a:blip r:embed="rId3">
              <a:alphaModFix/>
            </a:blip>
            <a:srcRect b="0" l="17170" r="0" t="31464"/>
            <a:stretch/>
          </p:blipFill>
          <p:spPr>
            <a:xfrm flipH="1" rot="10800000">
              <a:off x="1" y="3131950"/>
              <a:ext cx="2489625" cy="2011549"/>
            </a:xfrm>
            <a:prstGeom prst="rect">
              <a:avLst/>
            </a:prstGeom>
            <a:noFill/>
            <a:ln>
              <a:noFill/>
            </a:ln>
          </p:spPr>
        </p:pic>
        <p:pic>
          <p:nvPicPr>
            <p:cNvPr id="101" name="Google Shape;101;p16"/>
            <p:cNvPicPr preferRelativeResize="0"/>
            <p:nvPr/>
          </p:nvPicPr>
          <p:blipFill rotWithShape="1">
            <a:blip r:embed="rId4">
              <a:alphaModFix/>
            </a:blip>
            <a:srcRect b="12630" l="53507" r="0" t="5830"/>
            <a:stretch/>
          </p:blipFill>
          <p:spPr>
            <a:xfrm flipH="1">
              <a:off x="7913950" y="3012525"/>
              <a:ext cx="1230050" cy="2130976"/>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02" name="Shape 102"/>
        <p:cNvGrpSpPr/>
        <p:nvPr/>
      </p:nvGrpSpPr>
      <p:grpSpPr>
        <a:xfrm>
          <a:off x="0" y="0"/>
          <a:ext cx="0" cy="0"/>
          <a:chOff x="0" y="0"/>
          <a:chExt cx="0" cy="0"/>
        </a:xfrm>
      </p:grpSpPr>
      <p:sp>
        <p:nvSpPr>
          <p:cNvPr id="103" name="Google Shape;103;p17"/>
          <p:cNvSpPr txBox="1"/>
          <p:nvPr>
            <p:ph type="title"/>
          </p:nvPr>
        </p:nvSpPr>
        <p:spPr>
          <a:xfrm>
            <a:off x="5182075" y="539500"/>
            <a:ext cx="2943900" cy="1048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4" name="Google Shape;104;p17"/>
          <p:cNvSpPr txBox="1"/>
          <p:nvPr>
            <p:ph idx="1" type="subTitle"/>
          </p:nvPr>
        </p:nvSpPr>
        <p:spPr>
          <a:xfrm>
            <a:off x="5182075" y="1493750"/>
            <a:ext cx="2943900" cy="89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5" name="Google Shape;105;p17"/>
          <p:cNvSpPr/>
          <p:nvPr>
            <p:ph idx="2" type="pic"/>
          </p:nvPr>
        </p:nvSpPr>
        <p:spPr>
          <a:xfrm>
            <a:off x="0" y="7625"/>
            <a:ext cx="2801100" cy="5143500"/>
          </a:xfrm>
          <a:prstGeom prst="rect">
            <a:avLst/>
          </a:prstGeom>
          <a:noFill/>
          <a:ln>
            <a:noFill/>
          </a:ln>
        </p:spPr>
      </p:sp>
      <p:sp>
        <p:nvSpPr>
          <p:cNvPr id="106" name="Google Shape;106;p17"/>
          <p:cNvSpPr/>
          <p:nvPr>
            <p:ph idx="3" type="pic"/>
          </p:nvPr>
        </p:nvSpPr>
        <p:spPr>
          <a:xfrm>
            <a:off x="2969225" y="539500"/>
            <a:ext cx="1823700" cy="1809000"/>
          </a:xfrm>
          <a:prstGeom prst="rect">
            <a:avLst/>
          </a:prstGeom>
          <a:noFill/>
          <a:ln>
            <a:noFill/>
          </a:ln>
        </p:spPr>
      </p:sp>
      <p:sp>
        <p:nvSpPr>
          <p:cNvPr id="107" name="Google Shape;107;p17"/>
          <p:cNvSpPr/>
          <p:nvPr>
            <p:ph idx="4" type="pic"/>
          </p:nvPr>
        </p:nvSpPr>
        <p:spPr>
          <a:xfrm>
            <a:off x="2969225" y="2544225"/>
            <a:ext cx="6174900" cy="25992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8" name="Shape 108"/>
        <p:cNvGrpSpPr/>
        <p:nvPr/>
      </p:nvGrpSpPr>
      <p:grpSpPr>
        <a:xfrm>
          <a:off x="0" y="0"/>
          <a:ext cx="0" cy="0"/>
          <a:chOff x="0" y="0"/>
          <a:chExt cx="0" cy="0"/>
        </a:xfrm>
      </p:grpSpPr>
      <p:sp>
        <p:nvSpPr>
          <p:cNvPr id="109" name="Google Shape;10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0" name="Google Shape;110;p18"/>
          <p:cNvSpPr txBox="1"/>
          <p:nvPr>
            <p:ph idx="1" type="subTitle"/>
          </p:nvPr>
        </p:nvSpPr>
        <p:spPr>
          <a:xfrm>
            <a:off x="1711313" y="1557513"/>
            <a:ext cx="6149400" cy="7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1" name="Google Shape;111;p18"/>
          <p:cNvSpPr txBox="1"/>
          <p:nvPr>
            <p:ph idx="2" type="subTitle"/>
          </p:nvPr>
        </p:nvSpPr>
        <p:spPr>
          <a:xfrm>
            <a:off x="1711313" y="2710112"/>
            <a:ext cx="6149400" cy="7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2" name="Google Shape;112;p18"/>
          <p:cNvSpPr txBox="1"/>
          <p:nvPr>
            <p:ph idx="3" type="subTitle"/>
          </p:nvPr>
        </p:nvSpPr>
        <p:spPr>
          <a:xfrm>
            <a:off x="1711313" y="3862700"/>
            <a:ext cx="6149400" cy="7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 name="Google Shape;113;p18"/>
          <p:cNvSpPr txBox="1"/>
          <p:nvPr>
            <p:ph idx="4" type="subTitle"/>
          </p:nvPr>
        </p:nvSpPr>
        <p:spPr>
          <a:xfrm>
            <a:off x="1711313" y="1192588"/>
            <a:ext cx="61494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114" name="Google Shape;114;p18"/>
          <p:cNvSpPr txBox="1"/>
          <p:nvPr>
            <p:ph idx="5" type="subTitle"/>
          </p:nvPr>
        </p:nvSpPr>
        <p:spPr>
          <a:xfrm>
            <a:off x="1711313" y="2345188"/>
            <a:ext cx="61494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115" name="Google Shape;115;p18"/>
          <p:cNvSpPr txBox="1"/>
          <p:nvPr>
            <p:ph idx="6" type="subTitle"/>
          </p:nvPr>
        </p:nvSpPr>
        <p:spPr>
          <a:xfrm>
            <a:off x="1711313" y="3497775"/>
            <a:ext cx="61494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pic>
        <p:nvPicPr>
          <p:cNvPr id="116" name="Google Shape;116;p18"/>
          <p:cNvPicPr preferRelativeResize="0"/>
          <p:nvPr/>
        </p:nvPicPr>
        <p:blipFill>
          <a:blip r:embed="rId2">
            <a:alphaModFix/>
          </a:blip>
          <a:stretch>
            <a:fillRect/>
          </a:stretch>
        </p:blipFill>
        <p:spPr>
          <a:xfrm rot="-3075737">
            <a:off x="7988837" y="2217157"/>
            <a:ext cx="2248945" cy="20115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7" name="Shape 117"/>
        <p:cNvGrpSpPr/>
        <p:nvPr/>
      </p:nvGrpSpPr>
      <p:grpSpPr>
        <a:xfrm>
          <a:off x="0" y="0"/>
          <a:ext cx="0" cy="0"/>
          <a:chOff x="0" y="0"/>
          <a:chExt cx="0" cy="0"/>
        </a:xfrm>
      </p:grpSpPr>
      <p:sp>
        <p:nvSpPr>
          <p:cNvPr id="118" name="Google Shape;118;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9" name="Google Shape;119;p19"/>
          <p:cNvSpPr txBox="1"/>
          <p:nvPr>
            <p:ph idx="1" type="subTitle"/>
          </p:nvPr>
        </p:nvSpPr>
        <p:spPr>
          <a:xfrm>
            <a:off x="1131861" y="1571225"/>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0" name="Google Shape;120;p19"/>
          <p:cNvSpPr txBox="1"/>
          <p:nvPr>
            <p:ph idx="2" type="subTitle"/>
          </p:nvPr>
        </p:nvSpPr>
        <p:spPr>
          <a:xfrm>
            <a:off x="5083764" y="1571225"/>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1" name="Google Shape;121;p19"/>
          <p:cNvSpPr txBox="1"/>
          <p:nvPr>
            <p:ph idx="3" type="subTitle"/>
          </p:nvPr>
        </p:nvSpPr>
        <p:spPr>
          <a:xfrm>
            <a:off x="1131861" y="3231800"/>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19"/>
          <p:cNvSpPr txBox="1"/>
          <p:nvPr>
            <p:ph idx="4" type="subTitle"/>
          </p:nvPr>
        </p:nvSpPr>
        <p:spPr>
          <a:xfrm>
            <a:off x="5083764" y="3231800"/>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19"/>
          <p:cNvSpPr txBox="1"/>
          <p:nvPr>
            <p:ph idx="5" type="subTitle"/>
          </p:nvPr>
        </p:nvSpPr>
        <p:spPr>
          <a:xfrm>
            <a:off x="1131863" y="1203575"/>
            <a:ext cx="33144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124" name="Google Shape;124;p19"/>
          <p:cNvSpPr txBox="1"/>
          <p:nvPr>
            <p:ph idx="6" type="subTitle"/>
          </p:nvPr>
        </p:nvSpPr>
        <p:spPr>
          <a:xfrm>
            <a:off x="1131863" y="2864275"/>
            <a:ext cx="33144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125" name="Google Shape;125;p19"/>
          <p:cNvSpPr txBox="1"/>
          <p:nvPr>
            <p:ph idx="7" type="subTitle"/>
          </p:nvPr>
        </p:nvSpPr>
        <p:spPr>
          <a:xfrm>
            <a:off x="5083737" y="1203575"/>
            <a:ext cx="33144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126" name="Google Shape;126;p19"/>
          <p:cNvSpPr txBox="1"/>
          <p:nvPr>
            <p:ph idx="8" type="subTitle"/>
          </p:nvPr>
        </p:nvSpPr>
        <p:spPr>
          <a:xfrm>
            <a:off x="5083737" y="2864275"/>
            <a:ext cx="33144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pic>
        <p:nvPicPr>
          <p:cNvPr id="127" name="Google Shape;127;p19"/>
          <p:cNvPicPr preferRelativeResize="0"/>
          <p:nvPr/>
        </p:nvPicPr>
        <p:blipFill rotWithShape="1">
          <a:blip r:embed="rId2">
            <a:alphaModFix/>
          </a:blip>
          <a:srcRect b="0" l="0" r="0" t="69343"/>
          <a:stretch/>
        </p:blipFill>
        <p:spPr>
          <a:xfrm flipH="1" rot="10800000">
            <a:off x="1904550" y="4531601"/>
            <a:ext cx="3087325" cy="6166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28" name="Shape 128"/>
        <p:cNvGrpSpPr/>
        <p:nvPr/>
      </p:nvGrpSpPr>
      <p:grpSpPr>
        <a:xfrm>
          <a:off x="0" y="0"/>
          <a:ext cx="0" cy="0"/>
          <a:chOff x="0" y="0"/>
          <a:chExt cx="0" cy="0"/>
        </a:xfrm>
      </p:grpSpPr>
      <p:sp>
        <p:nvSpPr>
          <p:cNvPr id="129" name="Google Shape;12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0" name="Google Shape;130;p20"/>
          <p:cNvSpPr txBox="1"/>
          <p:nvPr>
            <p:ph idx="1" type="subTitle"/>
          </p:nvPr>
        </p:nvSpPr>
        <p:spPr>
          <a:xfrm>
            <a:off x="970875" y="1631275"/>
            <a:ext cx="2233500" cy="12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1" name="Google Shape;131;p20"/>
          <p:cNvSpPr txBox="1"/>
          <p:nvPr>
            <p:ph idx="2" type="subTitle"/>
          </p:nvPr>
        </p:nvSpPr>
        <p:spPr>
          <a:xfrm>
            <a:off x="3455250" y="1631275"/>
            <a:ext cx="2233500" cy="12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20"/>
          <p:cNvSpPr txBox="1"/>
          <p:nvPr>
            <p:ph idx="3" type="subTitle"/>
          </p:nvPr>
        </p:nvSpPr>
        <p:spPr>
          <a:xfrm>
            <a:off x="970875" y="3361575"/>
            <a:ext cx="2233500" cy="12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3" name="Google Shape;133;p20"/>
          <p:cNvSpPr txBox="1"/>
          <p:nvPr>
            <p:ph idx="4" type="subTitle"/>
          </p:nvPr>
        </p:nvSpPr>
        <p:spPr>
          <a:xfrm>
            <a:off x="3455250" y="3361575"/>
            <a:ext cx="2233500" cy="12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 name="Google Shape;134;p20"/>
          <p:cNvSpPr txBox="1"/>
          <p:nvPr>
            <p:ph idx="5" type="subTitle"/>
          </p:nvPr>
        </p:nvSpPr>
        <p:spPr>
          <a:xfrm>
            <a:off x="5939625" y="1631275"/>
            <a:ext cx="2233500" cy="12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5" name="Google Shape;135;p20"/>
          <p:cNvSpPr txBox="1"/>
          <p:nvPr>
            <p:ph idx="6" type="subTitle"/>
          </p:nvPr>
        </p:nvSpPr>
        <p:spPr>
          <a:xfrm>
            <a:off x="5939625" y="3361575"/>
            <a:ext cx="2233500" cy="12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6" name="Google Shape;136;p20"/>
          <p:cNvSpPr txBox="1"/>
          <p:nvPr>
            <p:ph idx="7" type="subTitle"/>
          </p:nvPr>
        </p:nvSpPr>
        <p:spPr>
          <a:xfrm>
            <a:off x="970875" y="1265650"/>
            <a:ext cx="2233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137" name="Google Shape;137;p20"/>
          <p:cNvSpPr txBox="1"/>
          <p:nvPr>
            <p:ph idx="8" type="subTitle"/>
          </p:nvPr>
        </p:nvSpPr>
        <p:spPr>
          <a:xfrm>
            <a:off x="3455250" y="1265650"/>
            <a:ext cx="22311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138" name="Google Shape;138;p20"/>
          <p:cNvSpPr txBox="1"/>
          <p:nvPr>
            <p:ph idx="9" type="subTitle"/>
          </p:nvPr>
        </p:nvSpPr>
        <p:spPr>
          <a:xfrm>
            <a:off x="5939625" y="1265650"/>
            <a:ext cx="22311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139" name="Google Shape;139;p20"/>
          <p:cNvSpPr txBox="1"/>
          <p:nvPr>
            <p:ph idx="13" type="subTitle"/>
          </p:nvPr>
        </p:nvSpPr>
        <p:spPr>
          <a:xfrm>
            <a:off x="970875" y="2992849"/>
            <a:ext cx="2233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140" name="Google Shape;140;p20"/>
          <p:cNvSpPr txBox="1"/>
          <p:nvPr>
            <p:ph idx="14" type="subTitle"/>
          </p:nvPr>
        </p:nvSpPr>
        <p:spPr>
          <a:xfrm>
            <a:off x="3455250" y="2992855"/>
            <a:ext cx="22311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141" name="Google Shape;141;p20"/>
          <p:cNvSpPr txBox="1"/>
          <p:nvPr>
            <p:ph idx="15" type="subTitle"/>
          </p:nvPr>
        </p:nvSpPr>
        <p:spPr>
          <a:xfrm>
            <a:off x="5939625" y="2992855"/>
            <a:ext cx="22311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grpSp>
        <p:nvGrpSpPr>
          <p:cNvPr id="142" name="Google Shape;142;p20"/>
          <p:cNvGrpSpPr/>
          <p:nvPr/>
        </p:nvGrpSpPr>
        <p:grpSpPr>
          <a:xfrm>
            <a:off x="-1317305" y="1958866"/>
            <a:ext cx="11404607" cy="4232483"/>
            <a:chOff x="-1317305" y="1958866"/>
            <a:chExt cx="11404607" cy="4232483"/>
          </a:xfrm>
        </p:grpSpPr>
        <p:grpSp>
          <p:nvGrpSpPr>
            <p:cNvPr id="143" name="Google Shape;143;p20"/>
            <p:cNvGrpSpPr/>
            <p:nvPr/>
          </p:nvGrpSpPr>
          <p:grpSpPr>
            <a:xfrm>
              <a:off x="8305582" y="1958866"/>
              <a:ext cx="1781720" cy="2515553"/>
              <a:chOff x="8305582" y="1958866"/>
              <a:chExt cx="1781720" cy="2515553"/>
            </a:xfrm>
          </p:grpSpPr>
          <p:pic>
            <p:nvPicPr>
              <p:cNvPr id="144" name="Google Shape;144;p20"/>
              <p:cNvPicPr preferRelativeResize="0"/>
              <p:nvPr/>
            </p:nvPicPr>
            <p:blipFill>
              <a:blip r:embed="rId2">
                <a:alphaModFix/>
              </a:blip>
              <a:stretch>
                <a:fillRect/>
              </a:stretch>
            </p:blipFill>
            <p:spPr>
              <a:xfrm rot="5537502">
                <a:off x="8099182" y="2503004"/>
                <a:ext cx="2351386" cy="1532055"/>
              </a:xfrm>
              <a:prstGeom prst="rect">
                <a:avLst/>
              </a:prstGeom>
              <a:noFill/>
              <a:ln>
                <a:noFill/>
              </a:ln>
            </p:spPr>
          </p:pic>
          <p:pic>
            <p:nvPicPr>
              <p:cNvPr id="145" name="Google Shape;145;p20"/>
              <p:cNvPicPr preferRelativeResize="0"/>
              <p:nvPr/>
            </p:nvPicPr>
            <p:blipFill>
              <a:blip r:embed="rId3">
                <a:alphaModFix/>
              </a:blip>
              <a:stretch>
                <a:fillRect/>
              </a:stretch>
            </p:blipFill>
            <p:spPr>
              <a:xfrm rot="-6058837">
                <a:off x="8393558" y="2058831"/>
                <a:ext cx="1098307" cy="1084920"/>
              </a:xfrm>
              <a:prstGeom prst="rect">
                <a:avLst/>
              </a:prstGeom>
              <a:noFill/>
              <a:ln>
                <a:noFill/>
              </a:ln>
            </p:spPr>
          </p:pic>
        </p:grpSp>
        <p:grpSp>
          <p:nvGrpSpPr>
            <p:cNvPr id="146" name="Google Shape;146;p20"/>
            <p:cNvGrpSpPr/>
            <p:nvPr/>
          </p:nvGrpSpPr>
          <p:grpSpPr>
            <a:xfrm>
              <a:off x="-1317305" y="3320423"/>
              <a:ext cx="2858606" cy="2870926"/>
              <a:chOff x="-1317305" y="3320423"/>
              <a:chExt cx="2858606" cy="2870926"/>
            </a:xfrm>
          </p:grpSpPr>
          <p:pic>
            <p:nvPicPr>
              <p:cNvPr id="147" name="Google Shape;147;p20"/>
              <p:cNvPicPr preferRelativeResize="0"/>
              <p:nvPr/>
            </p:nvPicPr>
            <p:blipFill>
              <a:blip r:embed="rId4">
                <a:alphaModFix/>
              </a:blip>
              <a:stretch>
                <a:fillRect/>
              </a:stretch>
            </p:blipFill>
            <p:spPr>
              <a:xfrm rot="-9187342">
                <a:off x="-946727" y="3683182"/>
                <a:ext cx="2117450" cy="2145408"/>
              </a:xfrm>
              <a:prstGeom prst="rect">
                <a:avLst/>
              </a:prstGeom>
              <a:noFill/>
              <a:ln>
                <a:noFill/>
              </a:ln>
            </p:spPr>
          </p:pic>
          <p:pic>
            <p:nvPicPr>
              <p:cNvPr id="148" name="Google Shape;148;p20"/>
              <p:cNvPicPr preferRelativeResize="0"/>
              <p:nvPr/>
            </p:nvPicPr>
            <p:blipFill>
              <a:blip r:embed="rId5">
                <a:alphaModFix/>
              </a:blip>
              <a:stretch>
                <a:fillRect/>
              </a:stretch>
            </p:blipFill>
            <p:spPr>
              <a:xfrm rot="-2989686">
                <a:off x="-945460" y="4176206"/>
                <a:ext cx="1911097" cy="1107365"/>
              </a:xfrm>
              <a:prstGeom prst="rect">
                <a:avLst/>
              </a:prstGeom>
              <a:noFill/>
              <a:ln>
                <a:noFill/>
              </a:ln>
            </p:spPr>
          </p:pic>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4432075" y="2530550"/>
            <a:ext cx="3998700" cy="1340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4432075" y="1272250"/>
            <a:ext cx="1474500" cy="1071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p:nvPr>
            <p:ph idx="3" type="pic"/>
          </p:nvPr>
        </p:nvSpPr>
        <p:spPr>
          <a:xfrm>
            <a:off x="0" y="-100"/>
            <a:ext cx="3493500" cy="5143800"/>
          </a:xfrm>
          <a:prstGeom prst="rect">
            <a:avLst/>
          </a:prstGeom>
          <a:noFill/>
          <a:ln>
            <a:noFill/>
          </a:ln>
        </p:spPr>
      </p:sp>
      <p:grpSp>
        <p:nvGrpSpPr>
          <p:cNvPr id="18" name="Google Shape;18;p3"/>
          <p:cNvGrpSpPr/>
          <p:nvPr/>
        </p:nvGrpSpPr>
        <p:grpSpPr>
          <a:xfrm>
            <a:off x="2708025" y="0"/>
            <a:ext cx="7722677" cy="4170181"/>
            <a:chOff x="2708025" y="0"/>
            <a:chExt cx="7722677" cy="4170181"/>
          </a:xfrm>
        </p:grpSpPr>
        <p:pic>
          <p:nvPicPr>
            <p:cNvPr id="19" name="Google Shape;19;p3"/>
            <p:cNvPicPr preferRelativeResize="0"/>
            <p:nvPr/>
          </p:nvPicPr>
          <p:blipFill rotWithShape="1">
            <a:blip r:embed="rId2">
              <a:alphaModFix/>
            </a:blip>
            <a:srcRect b="0" l="0" r="0" t="34619"/>
            <a:stretch/>
          </p:blipFill>
          <p:spPr>
            <a:xfrm>
              <a:off x="2708025" y="0"/>
              <a:ext cx="2518951" cy="954301"/>
            </a:xfrm>
            <a:prstGeom prst="rect">
              <a:avLst/>
            </a:prstGeom>
            <a:noFill/>
            <a:ln>
              <a:noFill/>
            </a:ln>
          </p:spPr>
        </p:pic>
        <p:grpSp>
          <p:nvGrpSpPr>
            <p:cNvPr id="20" name="Google Shape;20;p3"/>
            <p:cNvGrpSpPr/>
            <p:nvPr/>
          </p:nvGrpSpPr>
          <p:grpSpPr>
            <a:xfrm>
              <a:off x="7745265" y="815345"/>
              <a:ext cx="2685437" cy="3354837"/>
              <a:chOff x="7745265" y="756220"/>
              <a:chExt cx="2685437" cy="3354837"/>
            </a:xfrm>
          </p:grpSpPr>
          <p:pic>
            <p:nvPicPr>
              <p:cNvPr id="21" name="Google Shape;21;p3"/>
              <p:cNvPicPr preferRelativeResize="0"/>
              <p:nvPr/>
            </p:nvPicPr>
            <p:blipFill>
              <a:blip r:embed="rId3">
                <a:alphaModFix/>
              </a:blip>
              <a:stretch>
                <a:fillRect/>
              </a:stretch>
            </p:blipFill>
            <p:spPr>
              <a:xfrm rot="7193290">
                <a:off x="8174506" y="1128482"/>
                <a:ext cx="1826975" cy="1673265"/>
              </a:xfrm>
              <a:prstGeom prst="rect">
                <a:avLst/>
              </a:prstGeom>
              <a:noFill/>
              <a:ln>
                <a:noFill/>
              </a:ln>
            </p:spPr>
          </p:pic>
          <p:pic>
            <p:nvPicPr>
              <p:cNvPr id="22" name="Google Shape;22;p3"/>
              <p:cNvPicPr preferRelativeResize="0"/>
              <p:nvPr/>
            </p:nvPicPr>
            <p:blipFill>
              <a:blip r:embed="rId4">
                <a:alphaModFix amt="91000"/>
              </a:blip>
              <a:stretch>
                <a:fillRect/>
              </a:stretch>
            </p:blipFill>
            <p:spPr>
              <a:xfrm rot="7193289">
                <a:off x="8082358" y="1784753"/>
                <a:ext cx="2011251" cy="1941424"/>
              </a:xfrm>
              <a:prstGeom prst="rect">
                <a:avLst/>
              </a:prstGeom>
              <a:noFill/>
              <a:ln>
                <a:noFill/>
              </a:ln>
            </p:spPr>
          </p:pic>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49" name="Shape 149"/>
        <p:cNvGrpSpPr/>
        <p:nvPr/>
      </p:nvGrpSpPr>
      <p:grpSpPr>
        <a:xfrm>
          <a:off x="0" y="0"/>
          <a:ext cx="0" cy="0"/>
          <a:chOff x="0" y="0"/>
          <a:chExt cx="0" cy="0"/>
        </a:xfrm>
      </p:grpSpPr>
      <p:sp>
        <p:nvSpPr>
          <p:cNvPr id="150" name="Google Shape;150;p21"/>
          <p:cNvSpPr txBox="1"/>
          <p:nvPr>
            <p:ph hasCustomPrompt="1" type="title"/>
          </p:nvPr>
        </p:nvSpPr>
        <p:spPr>
          <a:xfrm>
            <a:off x="1073569" y="2004425"/>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1" name="Google Shape;151;p21"/>
          <p:cNvSpPr txBox="1"/>
          <p:nvPr>
            <p:ph idx="1" type="subTitle"/>
          </p:nvPr>
        </p:nvSpPr>
        <p:spPr>
          <a:xfrm>
            <a:off x="1073569" y="2773349"/>
            <a:ext cx="34926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52" name="Google Shape;152;p21"/>
          <p:cNvSpPr txBox="1"/>
          <p:nvPr>
            <p:ph hasCustomPrompt="1" idx="2" type="title"/>
          </p:nvPr>
        </p:nvSpPr>
        <p:spPr>
          <a:xfrm>
            <a:off x="1073569" y="660764"/>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3" name="Google Shape;153;p21"/>
          <p:cNvSpPr txBox="1"/>
          <p:nvPr>
            <p:ph idx="3" type="subTitle"/>
          </p:nvPr>
        </p:nvSpPr>
        <p:spPr>
          <a:xfrm>
            <a:off x="1073569" y="1429676"/>
            <a:ext cx="34926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54" name="Google Shape;154;p21"/>
          <p:cNvSpPr txBox="1"/>
          <p:nvPr>
            <p:ph hasCustomPrompt="1" idx="4" type="title"/>
          </p:nvPr>
        </p:nvSpPr>
        <p:spPr>
          <a:xfrm>
            <a:off x="1073569" y="3348100"/>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5" name="Google Shape;155;p21"/>
          <p:cNvSpPr txBox="1"/>
          <p:nvPr>
            <p:ph idx="5" type="subTitle"/>
          </p:nvPr>
        </p:nvSpPr>
        <p:spPr>
          <a:xfrm>
            <a:off x="1073569" y="4117024"/>
            <a:ext cx="34926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pic>
        <p:nvPicPr>
          <p:cNvPr id="156" name="Google Shape;156;p21"/>
          <p:cNvPicPr preferRelativeResize="0"/>
          <p:nvPr/>
        </p:nvPicPr>
        <p:blipFill rotWithShape="1">
          <a:blip r:embed="rId2">
            <a:alphaModFix/>
          </a:blip>
          <a:srcRect b="0" l="41242" r="0" t="31464"/>
          <a:stretch/>
        </p:blipFill>
        <p:spPr>
          <a:xfrm flipH="1">
            <a:off x="7567681" y="0"/>
            <a:ext cx="1576319" cy="179537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57" name="Shape 157"/>
        <p:cNvGrpSpPr/>
        <p:nvPr/>
      </p:nvGrpSpPr>
      <p:grpSpPr>
        <a:xfrm>
          <a:off x="0" y="0"/>
          <a:ext cx="0" cy="0"/>
          <a:chOff x="0" y="0"/>
          <a:chExt cx="0" cy="0"/>
        </a:xfrm>
      </p:grpSpPr>
      <p:sp>
        <p:nvSpPr>
          <p:cNvPr id="158" name="Google Shape;158;p22"/>
          <p:cNvSpPr txBox="1"/>
          <p:nvPr>
            <p:ph type="title"/>
          </p:nvPr>
        </p:nvSpPr>
        <p:spPr>
          <a:xfrm>
            <a:off x="2891263" y="768350"/>
            <a:ext cx="3361500" cy="83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4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9" name="Google Shape;159;p22"/>
          <p:cNvSpPr txBox="1"/>
          <p:nvPr>
            <p:ph idx="1" type="subTitle"/>
          </p:nvPr>
        </p:nvSpPr>
        <p:spPr>
          <a:xfrm>
            <a:off x="2891225" y="1652680"/>
            <a:ext cx="33615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0" name="Google Shape;160;p22"/>
          <p:cNvSpPr txBox="1"/>
          <p:nvPr/>
        </p:nvSpPr>
        <p:spPr>
          <a:xfrm>
            <a:off x="3100775" y="3423150"/>
            <a:ext cx="2942400" cy="7449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IBM Plex Sans"/>
                <a:ea typeface="IBM Plex Sans"/>
                <a:cs typeface="IBM Plex Sans"/>
                <a:sym typeface="IBM Plex Sans"/>
              </a:rPr>
              <a:t>CREDITS:</a:t>
            </a:r>
            <a:r>
              <a:rPr lang="en" sz="1000">
                <a:solidFill>
                  <a:schemeClr val="dk1"/>
                </a:solidFill>
                <a:latin typeface="IBM Plex Sans"/>
                <a:ea typeface="IBM Plex Sans"/>
                <a:cs typeface="IBM Plex Sans"/>
                <a:sym typeface="IBM Plex Sans"/>
              </a:rPr>
              <a:t> This presentation template was created by </a:t>
            </a:r>
            <a:r>
              <a:rPr b="1" lang="en" sz="1000" u="sng">
                <a:solidFill>
                  <a:schemeClr val="dk1"/>
                </a:solidFill>
                <a:latin typeface="IBM Plex Sans"/>
                <a:ea typeface="IBM Plex Sans"/>
                <a:cs typeface="IBM Plex Sans"/>
                <a:sym typeface="IBM Plex Sans"/>
                <a:hlinkClick r:id="rId2">
                  <a:extLst>
                    <a:ext uri="{A12FA001-AC4F-418D-AE19-62706E023703}">
                      <ahyp:hlinkClr val="tx"/>
                    </a:ext>
                  </a:extLst>
                </a:hlinkClick>
              </a:rPr>
              <a:t>Slidesgo</a:t>
            </a:r>
            <a:r>
              <a:rPr lang="en" sz="1000">
                <a:solidFill>
                  <a:schemeClr val="dk1"/>
                </a:solidFill>
                <a:latin typeface="IBM Plex Sans"/>
                <a:ea typeface="IBM Plex Sans"/>
                <a:cs typeface="IBM Plex Sans"/>
                <a:sym typeface="IBM Plex Sans"/>
              </a:rPr>
              <a:t>, and includes icons by </a:t>
            </a:r>
            <a:r>
              <a:rPr b="1" lang="en" sz="1000" u="sng">
                <a:solidFill>
                  <a:schemeClr val="dk1"/>
                </a:solidFill>
                <a:latin typeface="IBM Plex Sans"/>
                <a:ea typeface="IBM Plex Sans"/>
                <a:cs typeface="IBM Plex Sans"/>
                <a:sym typeface="IBM Plex Sans"/>
                <a:hlinkClick r:id="rId3">
                  <a:extLst>
                    <a:ext uri="{A12FA001-AC4F-418D-AE19-62706E023703}">
                      <ahyp:hlinkClr val="tx"/>
                    </a:ext>
                  </a:extLst>
                </a:hlinkClick>
              </a:rPr>
              <a:t>Flaticon</a:t>
            </a:r>
            <a:r>
              <a:rPr lang="en" sz="1000">
                <a:solidFill>
                  <a:schemeClr val="dk1"/>
                </a:solidFill>
                <a:latin typeface="IBM Plex Sans"/>
                <a:ea typeface="IBM Plex Sans"/>
                <a:cs typeface="IBM Plex Sans"/>
                <a:sym typeface="IBM Plex Sans"/>
              </a:rPr>
              <a:t>, and infographics &amp; images by </a:t>
            </a:r>
            <a:r>
              <a:rPr b="1" lang="en" sz="1000" u="sng">
                <a:solidFill>
                  <a:schemeClr val="dk1"/>
                </a:solidFill>
                <a:latin typeface="IBM Plex Sans"/>
                <a:ea typeface="IBM Plex Sans"/>
                <a:cs typeface="IBM Plex Sans"/>
                <a:sym typeface="IBM Plex Sans"/>
                <a:hlinkClick r:id="rId4">
                  <a:extLst>
                    <a:ext uri="{A12FA001-AC4F-418D-AE19-62706E023703}">
                      <ahyp:hlinkClr val="tx"/>
                    </a:ext>
                  </a:extLst>
                </a:hlinkClick>
              </a:rPr>
              <a:t>Freepik</a:t>
            </a:r>
            <a:r>
              <a:rPr lang="en" sz="1000" u="sng">
                <a:solidFill>
                  <a:schemeClr val="dk1"/>
                </a:solidFill>
                <a:latin typeface="IBM Plex Sans"/>
                <a:ea typeface="IBM Plex Sans"/>
                <a:cs typeface="IBM Plex Sans"/>
                <a:sym typeface="IBM Plex Sans"/>
              </a:rPr>
              <a:t> </a:t>
            </a:r>
            <a:endParaRPr b="1" sz="1000" u="sng">
              <a:solidFill>
                <a:schemeClr val="dk1"/>
              </a:solidFill>
              <a:latin typeface="IBM Plex Sans"/>
              <a:ea typeface="IBM Plex Sans"/>
              <a:cs typeface="IBM Plex Sans"/>
              <a:sym typeface="IBM Plex Sans"/>
            </a:endParaRPr>
          </a:p>
        </p:txBody>
      </p:sp>
      <p:grpSp>
        <p:nvGrpSpPr>
          <p:cNvPr id="161" name="Google Shape;161;p22"/>
          <p:cNvGrpSpPr/>
          <p:nvPr/>
        </p:nvGrpSpPr>
        <p:grpSpPr>
          <a:xfrm>
            <a:off x="-552451" y="-4500"/>
            <a:ext cx="11828847" cy="5614281"/>
            <a:chOff x="-552451" y="-4500"/>
            <a:chExt cx="11828847" cy="5614281"/>
          </a:xfrm>
        </p:grpSpPr>
        <p:pic>
          <p:nvPicPr>
            <p:cNvPr id="162" name="Google Shape;162;p22"/>
            <p:cNvPicPr preferRelativeResize="0"/>
            <p:nvPr/>
          </p:nvPicPr>
          <p:blipFill>
            <a:blip r:embed="rId5">
              <a:alphaModFix/>
            </a:blip>
            <a:stretch>
              <a:fillRect/>
            </a:stretch>
          </p:blipFill>
          <p:spPr>
            <a:xfrm>
              <a:off x="-552451" y="3598232"/>
              <a:ext cx="2036339" cy="2011549"/>
            </a:xfrm>
            <a:prstGeom prst="rect">
              <a:avLst/>
            </a:prstGeom>
            <a:noFill/>
            <a:ln>
              <a:noFill/>
            </a:ln>
          </p:spPr>
        </p:pic>
        <p:pic>
          <p:nvPicPr>
            <p:cNvPr id="163" name="Google Shape;163;p22"/>
            <p:cNvPicPr preferRelativeResize="0"/>
            <p:nvPr/>
          </p:nvPicPr>
          <p:blipFill>
            <a:blip r:embed="rId6">
              <a:alphaModFix/>
            </a:blip>
            <a:stretch>
              <a:fillRect/>
            </a:stretch>
          </p:blipFill>
          <p:spPr>
            <a:xfrm rot="3537312">
              <a:off x="7232926" y="1244787"/>
              <a:ext cx="3835267" cy="2653933"/>
            </a:xfrm>
            <a:prstGeom prst="rect">
              <a:avLst/>
            </a:prstGeom>
            <a:noFill/>
            <a:ln>
              <a:noFill/>
            </a:ln>
          </p:spPr>
        </p:pic>
        <p:pic>
          <p:nvPicPr>
            <p:cNvPr id="164" name="Google Shape;164;p22"/>
            <p:cNvPicPr preferRelativeResize="0"/>
            <p:nvPr/>
          </p:nvPicPr>
          <p:blipFill rotWithShape="1">
            <a:blip r:embed="rId7">
              <a:alphaModFix/>
            </a:blip>
            <a:srcRect b="0" l="17170" r="0" t="31464"/>
            <a:stretch/>
          </p:blipFill>
          <p:spPr>
            <a:xfrm>
              <a:off x="-131499" y="-4500"/>
              <a:ext cx="2489625" cy="2011549"/>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65" name="Shape 165"/>
        <p:cNvGrpSpPr/>
        <p:nvPr/>
      </p:nvGrpSpPr>
      <p:grpSpPr>
        <a:xfrm>
          <a:off x="0" y="0"/>
          <a:ext cx="0" cy="0"/>
          <a:chOff x="0" y="0"/>
          <a:chExt cx="0" cy="0"/>
        </a:xfrm>
      </p:grpSpPr>
      <p:grpSp>
        <p:nvGrpSpPr>
          <p:cNvPr id="166" name="Google Shape;166;p23"/>
          <p:cNvGrpSpPr/>
          <p:nvPr/>
        </p:nvGrpSpPr>
        <p:grpSpPr>
          <a:xfrm>
            <a:off x="5055264" y="-808474"/>
            <a:ext cx="5354021" cy="7664109"/>
            <a:chOff x="5055264" y="-808474"/>
            <a:chExt cx="5354021" cy="7664109"/>
          </a:xfrm>
        </p:grpSpPr>
        <p:pic>
          <p:nvPicPr>
            <p:cNvPr id="167" name="Google Shape;167;p23"/>
            <p:cNvPicPr preferRelativeResize="0"/>
            <p:nvPr/>
          </p:nvPicPr>
          <p:blipFill rotWithShape="1">
            <a:blip r:embed="rId2">
              <a:alphaModFix/>
            </a:blip>
            <a:srcRect b="0" l="0" r="0" t="0"/>
            <a:stretch/>
          </p:blipFill>
          <p:spPr>
            <a:xfrm rot="3947492">
              <a:off x="5508952" y="60531"/>
              <a:ext cx="3449679" cy="2387188"/>
            </a:xfrm>
            <a:prstGeom prst="rect">
              <a:avLst/>
            </a:prstGeom>
            <a:noFill/>
            <a:ln>
              <a:noFill/>
            </a:ln>
          </p:spPr>
        </p:pic>
        <p:pic>
          <p:nvPicPr>
            <p:cNvPr id="168" name="Google Shape;168;p23"/>
            <p:cNvPicPr preferRelativeResize="0"/>
            <p:nvPr/>
          </p:nvPicPr>
          <p:blipFill rotWithShape="1">
            <a:blip r:embed="rId3">
              <a:alphaModFix/>
            </a:blip>
            <a:srcRect b="0" l="0" r="0" t="-351"/>
            <a:stretch/>
          </p:blipFill>
          <p:spPr>
            <a:xfrm rot="6846539">
              <a:off x="4896686" y="1923863"/>
              <a:ext cx="5671176" cy="3327770"/>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69" name="Shape 169"/>
        <p:cNvGrpSpPr/>
        <p:nvPr/>
      </p:nvGrpSpPr>
      <p:grpSpPr>
        <a:xfrm>
          <a:off x="0" y="0"/>
          <a:ext cx="0" cy="0"/>
          <a:chOff x="0" y="0"/>
          <a:chExt cx="0" cy="0"/>
        </a:xfrm>
      </p:grpSpPr>
      <p:grpSp>
        <p:nvGrpSpPr>
          <p:cNvPr id="170" name="Google Shape;170;p24"/>
          <p:cNvGrpSpPr/>
          <p:nvPr/>
        </p:nvGrpSpPr>
        <p:grpSpPr>
          <a:xfrm>
            <a:off x="-1302772" y="1960374"/>
            <a:ext cx="3686989" cy="4098190"/>
            <a:chOff x="-1302772" y="1960374"/>
            <a:chExt cx="3686989" cy="4098190"/>
          </a:xfrm>
        </p:grpSpPr>
        <p:pic>
          <p:nvPicPr>
            <p:cNvPr id="171" name="Google Shape;171;p24"/>
            <p:cNvPicPr preferRelativeResize="0"/>
            <p:nvPr/>
          </p:nvPicPr>
          <p:blipFill>
            <a:blip r:embed="rId2">
              <a:alphaModFix/>
            </a:blip>
            <a:stretch>
              <a:fillRect/>
            </a:stretch>
          </p:blipFill>
          <p:spPr>
            <a:xfrm rot="4718718">
              <a:off x="374945" y="2135069"/>
              <a:ext cx="1426825" cy="1306786"/>
            </a:xfrm>
            <a:prstGeom prst="rect">
              <a:avLst/>
            </a:prstGeom>
            <a:noFill/>
            <a:ln>
              <a:noFill/>
            </a:ln>
          </p:spPr>
        </p:pic>
        <p:pic>
          <p:nvPicPr>
            <p:cNvPr id="172" name="Google Shape;172;p24"/>
            <p:cNvPicPr preferRelativeResize="0"/>
            <p:nvPr/>
          </p:nvPicPr>
          <p:blipFill rotWithShape="1">
            <a:blip r:embed="rId3">
              <a:alphaModFix/>
            </a:blip>
            <a:srcRect b="-634" l="0" r="-300" t="-141"/>
            <a:stretch/>
          </p:blipFill>
          <p:spPr>
            <a:xfrm flipH="1" rot="2884573">
              <a:off x="-1014410" y="3097904"/>
              <a:ext cx="3110265" cy="2162391"/>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76" name="Shape 17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77" name="Shape 177"/>
        <p:cNvGrpSpPr/>
        <p:nvPr/>
      </p:nvGrpSpPr>
      <p:grpSpPr>
        <a:xfrm>
          <a:off x="0" y="0"/>
          <a:ext cx="0" cy="0"/>
          <a:chOff x="0" y="0"/>
          <a:chExt cx="0" cy="0"/>
        </a:xfrm>
      </p:grpSpPr>
      <p:sp>
        <p:nvSpPr>
          <p:cNvPr id="178" name="Google Shape;178;p2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 name="Google Shape;25;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 name="Google Shape;28;p5"/>
          <p:cNvSpPr txBox="1"/>
          <p:nvPr>
            <p:ph idx="1" type="subTitle"/>
          </p:nvPr>
        </p:nvSpPr>
        <p:spPr>
          <a:xfrm>
            <a:off x="4923137" y="2549775"/>
            <a:ext cx="2505600" cy="145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 name="Google Shape;29;p5"/>
          <p:cNvSpPr txBox="1"/>
          <p:nvPr>
            <p:ph idx="2" type="subTitle"/>
          </p:nvPr>
        </p:nvSpPr>
        <p:spPr>
          <a:xfrm>
            <a:off x="1715263" y="2549775"/>
            <a:ext cx="2505600" cy="145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 name="Google Shape;30;p5"/>
          <p:cNvSpPr txBox="1"/>
          <p:nvPr>
            <p:ph idx="3" type="subTitle"/>
          </p:nvPr>
        </p:nvSpPr>
        <p:spPr>
          <a:xfrm>
            <a:off x="1715263" y="2184527"/>
            <a:ext cx="25056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31" name="Google Shape;31;p5"/>
          <p:cNvSpPr txBox="1"/>
          <p:nvPr>
            <p:ph idx="4" type="subTitle"/>
          </p:nvPr>
        </p:nvSpPr>
        <p:spPr>
          <a:xfrm>
            <a:off x="4923138" y="2184527"/>
            <a:ext cx="25056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grpSp>
        <p:nvGrpSpPr>
          <p:cNvPr id="32" name="Google Shape;32;p5"/>
          <p:cNvGrpSpPr/>
          <p:nvPr/>
        </p:nvGrpSpPr>
        <p:grpSpPr>
          <a:xfrm>
            <a:off x="0" y="1071648"/>
            <a:ext cx="9592462" cy="4071852"/>
            <a:chOff x="0" y="1071648"/>
            <a:chExt cx="9592462" cy="4071852"/>
          </a:xfrm>
        </p:grpSpPr>
        <p:pic>
          <p:nvPicPr>
            <p:cNvPr id="33" name="Google Shape;33;p5"/>
            <p:cNvPicPr preferRelativeResize="0"/>
            <p:nvPr/>
          </p:nvPicPr>
          <p:blipFill rotWithShape="1">
            <a:blip r:embed="rId2">
              <a:alphaModFix/>
            </a:blip>
            <a:srcRect b="0" l="19067" r="0" t="32253"/>
            <a:stretch/>
          </p:blipFill>
          <p:spPr>
            <a:xfrm flipH="1" rot="10800000">
              <a:off x="0" y="3840551"/>
              <a:ext cx="1594074" cy="1302949"/>
            </a:xfrm>
            <a:prstGeom prst="rect">
              <a:avLst/>
            </a:prstGeom>
            <a:noFill/>
            <a:ln>
              <a:noFill/>
            </a:ln>
          </p:spPr>
        </p:pic>
        <p:pic>
          <p:nvPicPr>
            <p:cNvPr id="34" name="Google Shape;34;p5"/>
            <p:cNvPicPr preferRelativeResize="0"/>
            <p:nvPr/>
          </p:nvPicPr>
          <p:blipFill>
            <a:blip r:embed="rId3">
              <a:alphaModFix/>
            </a:blip>
            <a:stretch>
              <a:fillRect/>
            </a:stretch>
          </p:blipFill>
          <p:spPr>
            <a:xfrm rot="665065">
              <a:off x="7896348" y="2495762"/>
              <a:ext cx="1399879" cy="1382842"/>
            </a:xfrm>
            <a:prstGeom prst="rect">
              <a:avLst/>
            </a:prstGeom>
            <a:noFill/>
            <a:ln>
              <a:noFill/>
            </a:ln>
          </p:spPr>
        </p:pic>
        <p:pic>
          <p:nvPicPr>
            <p:cNvPr id="35" name="Google Shape;35;p5"/>
            <p:cNvPicPr preferRelativeResize="0"/>
            <p:nvPr/>
          </p:nvPicPr>
          <p:blipFill>
            <a:blip r:embed="rId4">
              <a:alphaModFix/>
            </a:blip>
            <a:stretch>
              <a:fillRect/>
            </a:stretch>
          </p:blipFill>
          <p:spPr>
            <a:xfrm rot="4961568">
              <a:off x="7536213" y="1658995"/>
              <a:ext cx="2416384" cy="1400148"/>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8" name="Google Shape;38;p6"/>
          <p:cNvGrpSpPr/>
          <p:nvPr/>
        </p:nvGrpSpPr>
        <p:grpSpPr>
          <a:xfrm>
            <a:off x="-895150" y="1199401"/>
            <a:ext cx="10039149" cy="3944098"/>
            <a:chOff x="-895150" y="1199401"/>
            <a:chExt cx="10039149" cy="3944098"/>
          </a:xfrm>
        </p:grpSpPr>
        <p:pic>
          <p:nvPicPr>
            <p:cNvPr id="39" name="Google Shape;39;p6"/>
            <p:cNvPicPr preferRelativeResize="0"/>
            <p:nvPr/>
          </p:nvPicPr>
          <p:blipFill rotWithShape="1">
            <a:blip r:embed="rId2">
              <a:alphaModFix/>
            </a:blip>
            <a:srcRect b="36244" l="0" r="35815" t="0"/>
            <a:stretch/>
          </p:blipFill>
          <p:spPr>
            <a:xfrm>
              <a:off x="7921550" y="4031425"/>
              <a:ext cx="1222449" cy="1112074"/>
            </a:xfrm>
            <a:prstGeom prst="rect">
              <a:avLst/>
            </a:prstGeom>
            <a:noFill/>
            <a:ln>
              <a:noFill/>
            </a:ln>
          </p:spPr>
        </p:pic>
        <p:pic>
          <p:nvPicPr>
            <p:cNvPr id="40" name="Google Shape;40;p6"/>
            <p:cNvPicPr preferRelativeResize="0"/>
            <p:nvPr/>
          </p:nvPicPr>
          <p:blipFill rotWithShape="1">
            <a:blip r:embed="rId3">
              <a:alphaModFix/>
            </a:blip>
            <a:srcRect b="0" l="31167" r="0" t="0"/>
            <a:stretch/>
          </p:blipFill>
          <p:spPr>
            <a:xfrm rot="1492090">
              <a:off x="-537166" y="1400861"/>
              <a:ext cx="1401656" cy="2011553"/>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type="title"/>
          </p:nvPr>
        </p:nvSpPr>
        <p:spPr>
          <a:xfrm>
            <a:off x="713225" y="878850"/>
            <a:ext cx="4294800" cy="102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 name="Google Shape;43;p7"/>
          <p:cNvSpPr txBox="1"/>
          <p:nvPr>
            <p:ph idx="1" type="subTitle"/>
          </p:nvPr>
        </p:nvSpPr>
        <p:spPr>
          <a:xfrm>
            <a:off x="713225" y="1966350"/>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44" name="Google Shape;44;p7"/>
          <p:cNvSpPr/>
          <p:nvPr>
            <p:ph idx="2" type="pic"/>
          </p:nvPr>
        </p:nvSpPr>
        <p:spPr>
          <a:xfrm>
            <a:off x="5617150" y="0"/>
            <a:ext cx="3526800" cy="5143500"/>
          </a:xfrm>
          <a:prstGeom prst="rect">
            <a:avLst/>
          </a:prstGeom>
          <a:noFill/>
          <a:ln>
            <a:noFill/>
          </a:ln>
        </p:spPr>
      </p:sp>
      <p:pic>
        <p:nvPicPr>
          <p:cNvPr id="45" name="Google Shape;45;p7"/>
          <p:cNvPicPr preferRelativeResize="0"/>
          <p:nvPr/>
        </p:nvPicPr>
        <p:blipFill>
          <a:blip r:embed="rId2">
            <a:alphaModFix/>
          </a:blip>
          <a:stretch>
            <a:fillRect/>
          </a:stretch>
        </p:blipFill>
        <p:spPr>
          <a:xfrm>
            <a:off x="4177124" y="4026772"/>
            <a:ext cx="2633051" cy="1525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8" name="Google Shape;48;p8"/>
          <p:cNvGrpSpPr/>
          <p:nvPr/>
        </p:nvGrpSpPr>
        <p:grpSpPr>
          <a:xfrm flipH="1">
            <a:off x="-1783176" y="-613828"/>
            <a:ext cx="11655433" cy="7491077"/>
            <a:chOff x="-945076" y="-694178"/>
            <a:chExt cx="11655433" cy="7491077"/>
          </a:xfrm>
        </p:grpSpPr>
        <p:pic>
          <p:nvPicPr>
            <p:cNvPr id="49" name="Google Shape;49;p8"/>
            <p:cNvPicPr preferRelativeResize="0"/>
            <p:nvPr/>
          </p:nvPicPr>
          <p:blipFill rotWithShape="1">
            <a:blip r:embed="rId2">
              <a:alphaModFix/>
            </a:blip>
            <a:srcRect b="0" l="0" r="0" t="-351"/>
            <a:stretch/>
          </p:blipFill>
          <p:spPr>
            <a:xfrm rot="4202639">
              <a:off x="5343010" y="875151"/>
              <a:ext cx="5671178" cy="3327769"/>
            </a:xfrm>
            <a:prstGeom prst="rect">
              <a:avLst/>
            </a:prstGeom>
            <a:noFill/>
            <a:ln>
              <a:noFill/>
            </a:ln>
          </p:spPr>
        </p:pic>
        <p:grpSp>
          <p:nvGrpSpPr>
            <p:cNvPr id="50" name="Google Shape;50;p8"/>
            <p:cNvGrpSpPr/>
            <p:nvPr/>
          </p:nvGrpSpPr>
          <p:grpSpPr>
            <a:xfrm>
              <a:off x="-869011" y="-211974"/>
              <a:ext cx="2250385" cy="2096328"/>
              <a:chOff x="-153835" y="-41926"/>
              <a:chExt cx="2895503" cy="2697283"/>
            </a:xfrm>
          </p:grpSpPr>
          <p:pic>
            <p:nvPicPr>
              <p:cNvPr id="51" name="Google Shape;51;p8"/>
              <p:cNvPicPr preferRelativeResize="0"/>
              <p:nvPr/>
            </p:nvPicPr>
            <p:blipFill>
              <a:blip r:embed="rId3">
                <a:alphaModFix/>
              </a:blip>
              <a:stretch>
                <a:fillRect/>
              </a:stretch>
            </p:blipFill>
            <p:spPr>
              <a:xfrm>
                <a:off x="545323" y="-41926"/>
                <a:ext cx="2196345" cy="2011549"/>
              </a:xfrm>
              <a:prstGeom prst="rect">
                <a:avLst/>
              </a:prstGeom>
              <a:noFill/>
              <a:ln>
                <a:noFill/>
              </a:ln>
            </p:spPr>
          </p:pic>
          <p:pic>
            <p:nvPicPr>
              <p:cNvPr id="52" name="Google Shape;52;p8"/>
              <p:cNvPicPr preferRelativeResize="0"/>
              <p:nvPr/>
            </p:nvPicPr>
            <p:blipFill>
              <a:blip r:embed="rId4">
                <a:alphaModFix/>
              </a:blip>
              <a:stretch>
                <a:fillRect/>
              </a:stretch>
            </p:blipFill>
            <p:spPr>
              <a:xfrm rot="-899999">
                <a:off x="70975" y="408396"/>
                <a:ext cx="2083936" cy="2011551"/>
              </a:xfrm>
              <a:prstGeom prst="rect">
                <a:avLst/>
              </a:prstGeom>
              <a:noFill/>
              <a:ln>
                <a:noFill/>
              </a:ln>
            </p:spPr>
          </p:pic>
        </p:grpSp>
        <p:pic>
          <p:nvPicPr>
            <p:cNvPr id="53" name="Google Shape;53;p8"/>
            <p:cNvPicPr preferRelativeResize="0"/>
            <p:nvPr/>
          </p:nvPicPr>
          <p:blipFill rotWithShape="1">
            <a:blip r:embed="rId5">
              <a:alphaModFix/>
            </a:blip>
            <a:srcRect b="-634" l="0" r="-300" t="-141"/>
            <a:stretch/>
          </p:blipFill>
          <p:spPr>
            <a:xfrm flipH="1" rot="9770637">
              <a:off x="-695344" y="4223892"/>
              <a:ext cx="3110263" cy="2162391"/>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56" name="Google Shape;5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57" name="Google Shape;57;p9"/>
          <p:cNvGrpSpPr/>
          <p:nvPr/>
        </p:nvGrpSpPr>
        <p:grpSpPr>
          <a:xfrm>
            <a:off x="9" y="63330"/>
            <a:ext cx="9143990" cy="5080169"/>
            <a:chOff x="9" y="63330"/>
            <a:chExt cx="9143990" cy="5080169"/>
          </a:xfrm>
        </p:grpSpPr>
        <p:pic>
          <p:nvPicPr>
            <p:cNvPr id="58" name="Google Shape;58;p9"/>
            <p:cNvPicPr preferRelativeResize="0"/>
            <p:nvPr/>
          </p:nvPicPr>
          <p:blipFill rotWithShape="1">
            <a:blip r:embed="rId2">
              <a:alphaModFix/>
            </a:blip>
            <a:srcRect b="36244" l="0" r="35815" t="0"/>
            <a:stretch/>
          </p:blipFill>
          <p:spPr>
            <a:xfrm>
              <a:off x="7921550" y="4031425"/>
              <a:ext cx="1222449" cy="1112074"/>
            </a:xfrm>
            <a:prstGeom prst="rect">
              <a:avLst/>
            </a:prstGeom>
            <a:noFill/>
            <a:ln>
              <a:noFill/>
            </a:ln>
          </p:spPr>
        </p:pic>
        <p:pic>
          <p:nvPicPr>
            <p:cNvPr id="59" name="Google Shape;59;p9"/>
            <p:cNvPicPr preferRelativeResize="0"/>
            <p:nvPr/>
          </p:nvPicPr>
          <p:blipFill rotWithShape="1">
            <a:blip r:embed="rId3">
              <a:alphaModFix/>
            </a:blip>
            <a:srcRect b="0" l="31167" r="0" t="0"/>
            <a:stretch/>
          </p:blipFill>
          <p:spPr>
            <a:xfrm rot="-24">
              <a:off x="9" y="63335"/>
              <a:ext cx="1401656" cy="2011554"/>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p:nvPr>
            <p:ph idx="2" type="pic"/>
          </p:nvPr>
        </p:nvSpPr>
        <p:spPr>
          <a:xfrm>
            <a:off x="0" y="0"/>
            <a:ext cx="9144000" cy="5143500"/>
          </a:xfrm>
          <a:prstGeom prst="rect">
            <a:avLst/>
          </a:prstGeom>
          <a:noFill/>
          <a:ln>
            <a:noFill/>
          </a:ln>
        </p:spPr>
      </p:sp>
      <p:sp>
        <p:nvSpPr>
          <p:cNvPr id="62" name="Google Shape;62;p10"/>
          <p:cNvSpPr txBox="1"/>
          <p:nvPr>
            <p:ph type="title"/>
          </p:nvPr>
        </p:nvSpPr>
        <p:spPr>
          <a:xfrm>
            <a:off x="1477050" y="3882500"/>
            <a:ext cx="6189900" cy="5736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ndika"/>
              <a:buChar char="●"/>
              <a:defRPr sz="1200">
                <a:solidFill>
                  <a:schemeClr val="dk1"/>
                </a:solidFill>
                <a:latin typeface="Andika"/>
                <a:ea typeface="Andika"/>
                <a:cs typeface="Andika"/>
                <a:sym typeface="Andika"/>
              </a:defRPr>
            </a:lvl1pPr>
            <a:lvl2pPr indent="-304800" lvl="1" marL="914400">
              <a:lnSpc>
                <a:spcPct val="100000"/>
              </a:lnSpc>
              <a:spcBef>
                <a:spcPts val="0"/>
              </a:spcBef>
              <a:spcAft>
                <a:spcPts val="0"/>
              </a:spcAft>
              <a:buClr>
                <a:schemeClr val="dk1"/>
              </a:buClr>
              <a:buSzPts val="1200"/>
              <a:buFont typeface="Andika"/>
              <a:buChar char="○"/>
              <a:defRPr sz="1200">
                <a:solidFill>
                  <a:schemeClr val="dk1"/>
                </a:solidFill>
                <a:latin typeface="Andika"/>
                <a:ea typeface="Andika"/>
                <a:cs typeface="Andika"/>
                <a:sym typeface="Andika"/>
              </a:defRPr>
            </a:lvl2pPr>
            <a:lvl3pPr indent="-304800" lvl="2" marL="1371600">
              <a:lnSpc>
                <a:spcPct val="100000"/>
              </a:lnSpc>
              <a:spcBef>
                <a:spcPts val="0"/>
              </a:spcBef>
              <a:spcAft>
                <a:spcPts val="0"/>
              </a:spcAft>
              <a:buClr>
                <a:schemeClr val="dk1"/>
              </a:buClr>
              <a:buSzPts val="1200"/>
              <a:buFont typeface="Andika"/>
              <a:buChar char="■"/>
              <a:defRPr sz="1200">
                <a:solidFill>
                  <a:schemeClr val="dk1"/>
                </a:solidFill>
                <a:latin typeface="Andika"/>
                <a:ea typeface="Andika"/>
                <a:cs typeface="Andika"/>
                <a:sym typeface="Andika"/>
              </a:defRPr>
            </a:lvl3pPr>
            <a:lvl4pPr indent="-304800" lvl="3" marL="1828800">
              <a:lnSpc>
                <a:spcPct val="100000"/>
              </a:lnSpc>
              <a:spcBef>
                <a:spcPts val="0"/>
              </a:spcBef>
              <a:spcAft>
                <a:spcPts val="0"/>
              </a:spcAft>
              <a:buClr>
                <a:schemeClr val="dk1"/>
              </a:buClr>
              <a:buSzPts val="1200"/>
              <a:buFont typeface="Andika"/>
              <a:buChar char="●"/>
              <a:defRPr sz="1200">
                <a:solidFill>
                  <a:schemeClr val="dk1"/>
                </a:solidFill>
                <a:latin typeface="Andika"/>
                <a:ea typeface="Andika"/>
                <a:cs typeface="Andika"/>
                <a:sym typeface="Andika"/>
              </a:defRPr>
            </a:lvl4pPr>
            <a:lvl5pPr indent="-304800" lvl="4" marL="2286000">
              <a:lnSpc>
                <a:spcPct val="100000"/>
              </a:lnSpc>
              <a:spcBef>
                <a:spcPts val="0"/>
              </a:spcBef>
              <a:spcAft>
                <a:spcPts val="0"/>
              </a:spcAft>
              <a:buClr>
                <a:schemeClr val="dk1"/>
              </a:buClr>
              <a:buSzPts val="1200"/>
              <a:buFont typeface="Andika"/>
              <a:buChar char="○"/>
              <a:defRPr sz="1200">
                <a:solidFill>
                  <a:schemeClr val="dk1"/>
                </a:solidFill>
                <a:latin typeface="Andika"/>
                <a:ea typeface="Andika"/>
                <a:cs typeface="Andika"/>
                <a:sym typeface="Andika"/>
              </a:defRPr>
            </a:lvl5pPr>
            <a:lvl6pPr indent="-304800" lvl="5" marL="2743200">
              <a:lnSpc>
                <a:spcPct val="100000"/>
              </a:lnSpc>
              <a:spcBef>
                <a:spcPts val="0"/>
              </a:spcBef>
              <a:spcAft>
                <a:spcPts val="0"/>
              </a:spcAft>
              <a:buClr>
                <a:schemeClr val="dk1"/>
              </a:buClr>
              <a:buSzPts val="1200"/>
              <a:buFont typeface="Andika"/>
              <a:buChar char="■"/>
              <a:defRPr sz="1200">
                <a:solidFill>
                  <a:schemeClr val="dk1"/>
                </a:solidFill>
                <a:latin typeface="Andika"/>
                <a:ea typeface="Andika"/>
                <a:cs typeface="Andika"/>
                <a:sym typeface="Andika"/>
              </a:defRPr>
            </a:lvl6pPr>
            <a:lvl7pPr indent="-304800" lvl="6" marL="3200400">
              <a:lnSpc>
                <a:spcPct val="100000"/>
              </a:lnSpc>
              <a:spcBef>
                <a:spcPts val="0"/>
              </a:spcBef>
              <a:spcAft>
                <a:spcPts val="0"/>
              </a:spcAft>
              <a:buClr>
                <a:schemeClr val="dk1"/>
              </a:buClr>
              <a:buSzPts val="1200"/>
              <a:buFont typeface="Andika"/>
              <a:buChar char="●"/>
              <a:defRPr sz="1200">
                <a:solidFill>
                  <a:schemeClr val="dk1"/>
                </a:solidFill>
                <a:latin typeface="Andika"/>
                <a:ea typeface="Andika"/>
                <a:cs typeface="Andika"/>
                <a:sym typeface="Andika"/>
              </a:defRPr>
            </a:lvl7pPr>
            <a:lvl8pPr indent="-304800" lvl="7" marL="3657600">
              <a:lnSpc>
                <a:spcPct val="100000"/>
              </a:lnSpc>
              <a:spcBef>
                <a:spcPts val="0"/>
              </a:spcBef>
              <a:spcAft>
                <a:spcPts val="0"/>
              </a:spcAft>
              <a:buClr>
                <a:schemeClr val="dk1"/>
              </a:buClr>
              <a:buSzPts val="1200"/>
              <a:buFont typeface="Andika"/>
              <a:buChar char="○"/>
              <a:defRPr sz="1200">
                <a:solidFill>
                  <a:schemeClr val="dk1"/>
                </a:solidFill>
                <a:latin typeface="Andika"/>
                <a:ea typeface="Andika"/>
                <a:cs typeface="Andika"/>
                <a:sym typeface="Andika"/>
              </a:defRPr>
            </a:lvl8pPr>
            <a:lvl9pPr indent="-304800" lvl="8" marL="4114800">
              <a:lnSpc>
                <a:spcPct val="100000"/>
              </a:lnSpc>
              <a:spcBef>
                <a:spcPts val="0"/>
              </a:spcBef>
              <a:spcAft>
                <a:spcPts val="0"/>
              </a:spcAft>
              <a:buClr>
                <a:schemeClr val="dk1"/>
              </a:buClr>
              <a:buSzPts val="1200"/>
              <a:buFont typeface="Andika"/>
              <a:buChar char="■"/>
              <a:defRPr sz="1200">
                <a:solidFill>
                  <a:schemeClr val="dk1"/>
                </a:solidFill>
                <a:latin typeface="Andika"/>
                <a:ea typeface="Andika"/>
                <a:cs typeface="Andika"/>
                <a:sym typeface="Andik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73" name="Shape 173"/>
        <p:cNvGrpSpPr/>
        <p:nvPr/>
      </p:nvGrpSpPr>
      <p:grpSpPr>
        <a:xfrm>
          <a:off x="0" y="0"/>
          <a:ext cx="0" cy="0"/>
          <a:chOff x="0" y="0"/>
          <a:chExt cx="0" cy="0"/>
        </a:xfrm>
      </p:grpSpPr>
      <p:sp>
        <p:nvSpPr>
          <p:cNvPr id="174" name="Google Shape;174;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75" name="Google Shape;175;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nddgyzSwGyaAdKOVURkv5SNqU_KBFTceBucLQQWAoq0/copy" TargetMode="External"/><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32.jpg"/><Relationship Id="rId4" Type="http://schemas.openxmlformats.org/officeDocument/2006/relationships/image" Target="../media/image25.png"/><Relationship Id="rId5" Type="http://schemas.openxmlformats.org/officeDocument/2006/relationships/image" Target="../media/image24.jpg"/><Relationship Id="rId6" Type="http://schemas.openxmlformats.org/officeDocument/2006/relationships/image" Target="../media/image27.jpg"/><Relationship Id="rId7"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nddgyzSwGyaAdKOVURkv5SNqU_KBFTceBucLQQWAoq0/copy" TargetMode="External"/><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nddgyzSwGyaAdKOVURkv5SNqU_KBFTceBucLQQWAoq0/copy" TargetMode="External"/><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20" Type="http://schemas.openxmlformats.org/officeDocument/2006/relationships/hyperlink" Target="https://www.videvo.net/?utm_source=slidesgo_template&amp;utm_medium=referral-link&amp;utm_campaign=sg_resources&amp;utm_content=videvo" TargetMode="Externa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8.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26.xml"/><Relationship Id="rId4" Type="http://schemas.openxmlformats.org/officeDocument/2006/relationships/slide" Target="/ppt/slides/slide23.xml"/><Relationship Id="rId9" Type="http://schemas.openxmlformats.org/officeDocument/2006/relationships/slide" Target="/ppt/slides/slide34.xm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ppt/slides/slide22.xml"/><Relationship Id="rId19" Type="http://schemas.openxmlformats.org/officeDocument/2006/relationships/hyperlink" Target="https://wepik.com/?utm_source=slidesgo_template&amp;utm_medium=referral-link&amp;utm_campaign=promo-slide&amp;utm_term=slidesgo&amp;utm_content=wepik" TargetMode="External"/><Relationship Id="rId6" Type="http://schemas.openxmlformats.org/officeDocument/2006/relationships/slide" Target="/ppt/slides/slide22.xml"/><Relationship Id="rId18" Type="http://schemas.openxmlformats.org/officeDocument/2006/relationships/hyperlink" Target="https://wepik.com/?utm_source=slidesgo_template&amp;utm_medium=referral-link&amp;utm_campaign=promo-slide&amp;utm_term=slidesgo&amp;utm_content=wepik" TargetMode="External"/><Relationship Id="rId7" Type="http://schemas.openxmlformats.org/officeDocument/2006/relationships/slide" Target="/ppt/slides/slide20.xml"/><Relationship Id="rId8" Type="http://schemas.openxmlformats.org/officeDocument/2006/relationships/slide" Target="/ppt/slides/slide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freepik.com/free-vector/gradient-grainy-shapes-collection_15275012.htm#query=freepik%20gradient%20form%203d&amp;position=25&amp;from_view=search&amp;track=ais&amp;uuid=0aed7b36-3cb8-4694-b6ad-8c96ae7fd266/#query=freepik%20Geometric%20shapes%20in%203d%20effect&amp;position=28&amp;from_view=search&amp;track=ais&amp;uuid=2023c426-d62a-44fd-8ab7-08f4fe4ac15a/?utm_source=slidesgo_template&amp;utm_medium=referral-link&amp;utm_campaign=sg_resources&amp;utm_content=freepik" TargetMode="External"/><Relationship Id="rId4" Type="http://schemas.openxmlformats.org/officeDocument/2006/relationships/hyperlink" Target="https://www.freepik.com/free-vector/3d-fluid-shapes-background_4591132.htm#page=2&amp;query=freepik%20gradient%20form%203d&amp;position=16&amp;from_view=search&amp;track=ais&amp;uuid=09bdb1ea-7199-4b8a-a760-9d6cc5b657a1/?utm_source=slidesgo_template&amp;utm_medium=referral-link&amp;utm_campaign=sg_resources&amp;utm_content=freepik" TargetMode="External"/><Relationship Id="rId9" Type="http://schemas.openxmlformats.org/officeDocument/2006/relationships/image" Target="../media/image22.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freepik.com/free-photo/medium-shot-smiley-business-woman-desk_27636440.htm/?utm_source=slidesgo_template&amp;utm_medium=referral-link&amp;utm_campaign=sg_resources&amp;utm_content=freepik" TargetMode="External"/><Relationship Id="rId4" Type="http://schemas.openxmlformats.org/officeDocument/2006/relationships/hyperlink" Target="https://www.freepik.com/free-photo/woman-working-laptop-high-angle_37453475.htm/?utm_source=slidesgo_template&amp;utm_medium=referral-link&amp;utm_campaign=sg_resources&amp;utm_content=freepik" TargetMode="External"/><Relationship Id="rId9" Type="http://schemas.openxmlformats.org/officeDocument/2006/relationships/hyperlink" Target="https://www.flaticon.com/packs/economic-development-1/?utm_source=slidesgo_template&amp;utm_medium=referral-link&amp;utm_campaign=sg_resources&amp;utm_content=flaticon" TargetMode="External"/><Relationship Id="rId5" Type="http://schemas.openxmlformats.org/officeDocument/2006/relationships/hyperlink" Target="https://www.freepik.com/free-photo/close-up-people-with-donations_20825944.htm/?utm_source=slidesgo_template&amp;utm_medium=referral-link&amp;utm_campaign=sg_resources&amp;utm_content=freepik" TargetMode="External"/><Relationship Id="rId6" Type="http://schemas.openxmlformats.org/officeDocument/2006/relationships/hyperlink" Target="https://www.freepik.com/free-photo/people-practicing-social-integration-workspace_26324653.htm/?utm_source=slidesgo_template&amp;utm_medium=referral-link&amp;utm_campaign=sg_resources&amp;utm_content=freepik" TargetMode="External"/><Relationship Id="rId7" Type="http://schemas.openxmlformats.org/officeDocument/2006/relationships/hyperlink" Target="https://www.freepik.com/free-photo/people-practicing-social-integration-workspace_26324661.htm/?utm_source=slidesgo_template&amp;utm_medium=referral-link&amp;utm_campaign=sg_resources&amp;utm_content=freepik" TargetMode="External"/><Relationship Id="rId8" Type="http://schemas.openxmlformats.org/officeDocument/2006/relationships/hyperlink" Target="https://www.freepik.com/free-vector/gradient-portfolio-template_21908515.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hyperlink" Target="https://fonts.google.com/specimen/Montserrat" TargetMode="External"/><Relationship Id="rId4" Type="http://schemas.openxmlformats.org/officeDocument/2006/relationships/hyperlink" Target="https://fonts.google.com/specimen/Andika" TargetMode="External"/></Relationships>
</file>

<file path=ppt/slides/_rels/slide27.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14.png"/><Relationship Id="rId14" Type="http://schemas.openxmlformats.org/officeDocument/2006/relationships/image" Target="../media/image12.png"/><Relationship Id="rId17" Type="http://schemas.openxmlformats.org/officeDocument/2006/relationships/image" Target="../media/image28.png"/><Relationship Id="rId16" Type="http://schemas.openxmlformats.org/officeDocument/2006/relationships/image" Target="../media/image20.png"/><Relationship Id="rId5" Type="http://schemas.openxmlformats.org/officeDocument/2006/relationships/image" Target="../media/image11.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hyperlink" Target="https://bit.ly/2ZjL1p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hyperlink" Target="https://workspace.google.com/marketplace/app/icons_for_slides_docs/38157832650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1.jpg"/><Relationship Id="rId4" Type="http://schemas.openxmlformats.org/officeDocument/2006/relationships/image" Target="../media/image25.png"/><Relationship Id="rId5"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jp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ctrTitle"/>
          </p:nvPr>
        </p:nvSpPr>
        <p:spPr>
          <a:xfrm>
            <a:off x="713225" y="1270550"/>
            <a:ext cx="5337600" cy="206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Entrepreneurship Development Project Proposal</a:t>
            </a:r>
            <a:endParaRPr/>
          </a:p>
        </p:txBody>
      </p:sp>
      <p:sp>
        <p:nvSpPr>
          <p:cNvPr id="184" name="Google Shape;184;p28"/>
          <p:cNvSpPr txBox="1"/>
          <p:nvPr>
            <p:ph idx="1" type="subTitle"/>
          </p:nvPr>
        </p:nvSpPr>
        <p:spPr>
          <a:xfrm>
            <a:off x="713375" y="3441534"/>
            <a:ext cx="5337600" cy="4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pic>
        <p:nvPicPr>
          <p:cNvPr id="185" name="Google Shape;185;p28"/>
          <p:cNvPicPr preferRelativeResize="0"/>
          <p:nvPr/>
        </p:nvPicPr>
        <p:blipFill>
          <a:blip r:embed="rId3">
            <a:alphaModFix/>
          </a:blip>
          <a:stretch>
            <a:fillRect/>
          </a:stretch>
        </p:blipFill>
        <p:spPr>
          <a:xfrm>
            <a:off x="6173487" y="-345300"/>
            <a:ext cx="3087315" cy="2011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7"/>
          <p:cNvSpPr txBox="1"/>
          <p:nvPr>
            <p:ph idx="1" type="subTitle"/>
          </p:nvPr>
        </p:nvSpPr>
        <p:spPr>
          <a:xfrm>
            <a:off x="1073569" y="2773349"/>
            <a:ext cx="3492600" cy="3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Break-even point </a:t>
            </a:r>
            <a:endParaRPr/>
          </a:p>
        </p:txBody>
      </p:sp>
      <p:sp>
        <p:nvSpPr>
          <p:cNvPr id="377" name="Google Shape;377;p37"/>
          <p:cNvSpPr txBox="1"/>
          <p:nvPr>
            <p:ph type="title"/>
          </p:nvPr>
        </p:nvSpPr>
        <p:spPr>
          <a:xfrm>
            <a:off x="1073569" y="2004425"/>
            <a:ext cx="349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200 units</a:t>
            </a:r>
            <a:endParaRPr/>
          </a:p>
        </p:txBody>
      </p:sp>
      <p:sp>
        <p:nvSpPr>
          <p:cNvPr id="378" name="Google Shape;378;p37"/>
          <p:cNvSpPr txBox="1"/>
          <p:nvPr>
            <p:ph idx="2" type="title"/>
          </p:nvPr>
        </p:nvSpPr>
        <p:spPr>
          <a:xfrm>
            <a:off x="1073569" y="660764"/>
            <a:ext cx="349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$500,000</a:t>
            </a:r>
            <a:endParaRPr/>
          </a:p>
        </p:txBody>
      </p:sp>
      <p:sp>
        <p:nvSpPr>
          <p:cNvPr id="379" name="Google Shape;379;p37"/>
          <p:cNvSpPr txBox="1"/>
          <p:nvPr>
            <p:ph idx="3" type="subTitle"/>
          </p:nvPr>
        </p:nvSpPr>
        <p:spPr>
          <a:xfrm>
            <a:off x="1073569" y="1429676"/>
            <a:ext cx="3492600" cy="3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 profit of the project</a:t>
            </a:r>
            <a:endParaRPr/>
          </a:p>
        </p:txBody>
      </p:sp>
      <p:sp>
        <p:nvSpPr>
          <p:cNvPr id="380" name="Google Shape;380;p37"/>
          <p:cNvSpPr txBox="1"/>
          <p:nvPr>
            <p:ph idx="4" type="title"/>
          </p:nvPr>
        </p:nvSpPr>
        <p:spPr>
          <a:xfrm>
            <a:off x="1073569" y="3348100"/>
            <a:ext cx="349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381" name="Google Shape;381;p37"/>
          <p:cNvSpPr txBox="1"/>
          <p:nvPr>
            <p:ph idx="5" type="subTitle"/>
          </p:nvPr>
        </p:nvSpPr>
        <p:spPr>
          <a:xfrm>
            <a:off x="1073569" y="4117024"/>
            <a:ext cx="3492600" cy="3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share in the industry</a:t>
            </a:r>
            <a:endParaRPr/>
          </a:p>
        </p:txBody>
      </p:sp>
      <p:grpSp>
        <p:nvGrpSpPr>
          <p:cNvPr id="382" name="Google Shape;382;p37"/>
          <p:cNvGrpSpPr/>
          <p:nvPr/>
        </p:nvGrpSpPr>
        <p:grpSpPr>
          <a:xfrm>
            <a:off x="5234610" y="1048219"/>
            <a:ext cx="4796609" cy="6298125"/>
            <a:chOff x="5234610" y="1048219"/>
            <a:chExt cx="4796609" cy="6298125"/>
          </a:xfrm>
        </p:grpSpPr>
        <p:pic>
          <p:nvPicPr>
            <p:cNvPr id="383" name="Google Shape;383;p37"/>
            <p:cNvPicPr preferRelativeResize="0"/>
            <p:nvPr/>
          </p:nvPicPr>
          <p:blipFill>
            <a:blip r:embed="rId3">
              <a:alphaModFix/>
            </a:blip>
            <a:stretch>
              <a:fillRect/>
            </a:stretch>
          </p:blipFill>
          <p:spPr>
            <a:xfrm rot="-4311163">
              <a:off x="4867008" y="2597026"/>
              <a:ext cx="5531812" cy="3234554"/>
            </a:xfrm>
            <a:prstGeom prst="rect">
              <a:avLst/>
            </a:prstGeom>
            <a:noFill/>
            <a:ln>
              <a:noFill/>
            </a:ln>
          </p:spPr>
        </p:pic>
        <p:pic>
          <p:nvPicPr>
            <p:cNvPr id="384" name="Google Shape;384;p37"/>
            <p:cNvPicPr preferRelativeResize="0"/>
            <p:nvPr/>
          </p:nvPicPr>
          <p:blipFill>
            <a:blip r:embed="rId4">
              <a:alphaModFix/>
            </a:blip>
            <a:stretch>
              <a:fillRect/>
            </a:stretch>
          </p:blipFill>
          <p:spPr>
            <a:xfrm rot="5862779">
              <a:off x="5787848" y="1201473"/>
              <a:ext cx="1415426" cy="1266026"/>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8"/>
          <p:cNvSpPr txBox="1"/>
          <p:nvPr>
            <p:ph type="title"/>
          </p:nvPr>
        </p:nvSpPr>
        <p:spPr>
          <a:xfrm>
            <a:off x="1055375" y="1730238"/>
            <a:ext cx="5360100" cy="112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 million</a:t>
            </a:r>
            <a:endParaRPr/>
          </a:p>
        </p:txBody>
      </p:sp>
      <p:sp>
        <p:nvSpPr>
          <p:cNvPr id="390" name="Google Shape;390;p38"/>
          <p:cNvSpPr txBox="1"/>
          <p:nvPr>
            <p:ph idx="1" type="subTitle"/>
          </p:nvPr>
        </p:nvSpPr>
        <p:spPr>
          <a:xfrm>
            <a:off x="1055375" y="2850738"/>
            <a:ext cx="5360100" cy="4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First-year revenue of the project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a:t>
            </a:r>
            <a:r>
              <a:rPr lang="en"/>
              <a:t> data</a:t>
            </a:r>
            <a:endParaRPr/>
          </a:p>
        </p:txBody>
      </p:sp>
      <p:sp>
        <p:nvSpPr>
          <p:cNvPr id="396" name="Google Shape;396;p39"/>
          <p:cNvSpPr txBox="1"/>
          <p:nvPr>
            <p:ph idx="4294967295" type="title"/>
          </p:nvPr>
        </p:nvSpPr>
        <p:spPr>
          <a:xfrm>
            <a:off x="5976975" y="1467250"/>
            <a:ext cx="2235300" cy="74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Benefits of using graphs</a:t>
            </a:r>
            <a:endParaRPr sz="1800"/>
          </a:p>
        </p:txBody>
      </p:sp>
      <p:sp>
        <p:nvSpPr>
          <p:cNvPr id="397" name="Google Shape;397;p39"/>
          <p:cNvSpPr txBox="1"/>
          <p:nvPr/>
        </p:nvSpPr>
        <p:spPr>
          <a:xfrm>
            <a:off x="981900" y="4389200"/>
            <a:ext cx="71802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ndika"/>
                <a:ea typeface="Andika"/>
                <a:cs typeface="Andika"/>
                <a:sym typeface="Andika"/>
              </a:rPr>
              <a:t>Follow the link in the graph to modify its data and then paste the new one here. </a:t>
            </a:r>
            <a:r>
              <a:rPr b="1" lang="en" sz="1000" u="sng">
                <a:solidFill>
                  <a:schemeClr val="dk1"/>
                </a:solidFill>
                <a:latin typeface="Andika"/>
                <a:ea typeface="Andika"/>
                <a:cs typeface="Andika"/>
                <a:sym typeface="Andika"/>
                <a:hlinkClick r:id="rId3">
                  <a:extLst>
                    <a:ext uri="{A12FA001-AC4F-418D-AE19-62706E023703}">
                      <ahyp:hlinkClr val="tx"/>
                    </a:ext>
                  </a:extLst>
                </a:hlinkClick>
              </a:rPr>
              <a:t>For more info, click here</a:t>
            </a:r>
            <a:endParaRPr b="1" sz="1000" u="sng">
              <a:solidFill>
                <a:schemeClr val="dk1"/>
              </a:solidFill>
              <a:latin typeface="Andika"/>
              <a:ea typeface="Andika"/>
              <a:cs typeface="Andika"/>
              <a:sym typeface="Andika"/>
            </a:endParaRPr>
          </a:p>
        </p:txBody>
      </p:sp>
      <p:sp>
        <p:nvSpPr>
          <p:cNvPr id="398" name="Google Shape;398;p39"/>
          <p:cNvSpPr txBox="1"/>
          <p:nvPr>
            <p:ph idx="4294967295" type="subTitle"/>
          </p:nvPr>
        </p:nvSpPr>
        <p:spPr>
          <a:xfrm>
            <a:off x="5976975" y="2123775"/>
            <a:ext cx="2235300" cy="199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Graphs </a:t>
            </a:r>
            <a:r>
              <a:rPr lang="en"/>
              <a:t>in project proposals offer visual organization, enabling clear presentation of information in a structured format. They enhance the visual appeal, facilitate data comparison and improve overall clarity and professionalism of your project proposal</a:t>
            </a:r>
            <a:endParaRPr/>
          </a:p>
        </p:txBody>
      </p:sp>
      <p:pic>
        <p:nvPicPr>
          <p:cNvPr id="399" name="Google Shape;399;p39" title="Chart">
            <a:hlinkClick r:id="rId4"/>
          </p:cNvPr>
          <p:cNvPicPr preferRelativeResize="0"/>
          <p:nvPr/>
        </p:nvPicPr>
        <p:blipFill>
          <a:blip r:embed="rId5">
            <a:alphaModFix/>
          </a:blip>
          <a:stretch>
            <a:fillRect/>
          </a:stretch>
        </p:blipFill>
        <p:spPr>
          <a:xfrm>
            <a:off x="931725" y="1349223"/>
            <a:ext cx="4666375" cy="28875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activities</a:t>
            </a:r>
            <a:endParaRPr/>
          </a:p>
        </p:txBody>
      </p:sp>
      <p:graphicFrame>
        <p:nvGraphicFramePr>
          <p:cNvPr id="405" name="Google Shape;405;p40"/>
          <p:cNvGraphicFramePr/>
          <p:nvPr/>
        </p:nvGraphicFramePr>
        <p:xfrm>
          <a:off x="719963" y="1205285"/>
          <a:ext cx="3000000" cy="3000000"/>
        </p:xfrm>
        <a:graphic>
          <a:graphicData uri="http://schemas.openxmlformats.org/drawingml/2006/table">
            <a:tbl>
              <a:tblPr>
                <a:noFill/>
                <a:tableStyleId>{247247D7-CD1D-4592-8A81-5C06FD525EFF}</a:tableStyleId>
              </a:tblPr>
              <a:tblGrid>
                <a:gridCol w="1464375"/>
                <a:gridCol w="1247925"/>
                <a:gridCol w="1247925"/>
                <a:gridCol w="1247925"/>
                <a:gridCol w="1247925"/>
                <a:gridCol w="1247925"/>
              </a:tblGrid>
              <a:tr h="457600">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Activity</a:t>
                      </a:r>
                      <a:endParaRPr b="1">
                        <a:solidFill>
                          <a:schemeClr val="dk1"/>
                        </a:solidFill>
                        <a:latin typeface="Montserrat"/>
                        <a:ea typeface="Montserrat"/>
                        <a:cs typeface="Montserrat"/>
                        <a:sym typeface="Montserrat"/>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Start date</a:t>
                      </a:r>
                      <a:endParaRPr b="1">
                        <a:solidFill>
                          <a:schemeClr val="dk1"/>
                        </a:solidFill>
                        <a:latin typeface="Montserrat"/>
                        <a:ea typeface="Montserrat"/>
                        <a:cs typeface="Montserrat"/>
                        <a:sym typeface="Montserrat"/>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End date</a:t>
                      </a:r>
                      <a:endParaRPr b="1">
                        <a:solidFill>
                          <a:schemeClr val="dk1"/>
                        </a:solidFill>
                        <a:latin typeface="Montserrat"/>
                        <a:ea typeface="Montserrat"/>
                        <a:cs typeface="Montserrat"/>
                        <a:sym typeface="Montserrat"/>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en">
                          <a:solidFill>
                            <a:schemeClr val="dk1"/>
                          </a:solidFill>
                          <a:latin typeface="Montserrat"/>
                          <a:ea typeface="Montserrat"/>
                          <a:cs typeface="Montserrat"/>
                          <a:sym typeface="Montserrat"/>
                        </a:rPr>
                        <a:t>Resource</a:t>
                      </a:r>
                      <a:endParaRPr b="1">
                        <a:solidFill>
                          <a:schemeClr val="dk1"/>
                        </a:solidFill>
                        <a:latin typeface="Montserrat"/>
                        <a:ea typeface="Montserrat"/>
                        <a:cs typeface="Montserrat"/>
                        <a:sym typeface="Montserrat"/>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Cost</a:t>
                      </a:r>
                      <a:endParaRPr b="1">
                        <a:solidFill>
                          <a:schemeClr val="dk1"/>
                        </a:solidFill>
                        <a:latin typeface="Montserrat"/>
                        <a:ea typeface="Montserrat"/>
                        <a:cs typeface="Montserrat"/>
                        <a:sym typeface="Montserrat"/>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Revenue</a:t>
                      </a:r>
                      <a:endParaRPr b="1">
                        <a:solidFill>
                          <a:schemeClr val="dk1"/>
                        </a:solidFill>
                        <a:latin typeface="Montserrat"/>
                        <a:ea typeface="Montserrat"/>
                        <a:cs typeface="Montserrat"/>
                        <a:sym typeface="Montserrat"/>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73600">
                <a:tc>
                  <a:txBody>
                    <a:bodyPr/>
                    <a:lstStyle/>
                    <a:p>
                      <a:pPr indent="0" lvl="0" marL="0" rtl="0" algn="ctr">
                        <a:spcBef>
                          <a:spcPts val="0"/>
                        </a:spcBef>
                        <a:spcAft>
                          <a:spcPts val="0"/>
                        </a:spcAft>
                        <a:buNone/>
                      </a:pPr>
                      <a:r>
                        <a:rPr b="1" lang="en" sz="1200">
                          <a:solidFill>
                            <a:schemeClr val="dk1"/>
                          </a:solidFill>
                          <a:latin typeface="Montserrat"/>
                          <a:ea typeface="Montserrat"/>
                          <a:cs typeface="Montserrat"/>
                          <a:sym typeface="Montserrat"/>
                        </a:rPr>
                        <a:t>Market research</a:t>
                      </a:r>
                      <a:endParaRPr b="1" sz="1200">
                        <a:solidFill>
                          <a:schemeClr val="dk1"/>
                        </a:solidFill>
                        <a:latin typeface="Montserrat"/>
                        <a:ea typeface="Montserrat"/>
                        <a:cs typeface="Montserrat"/>
                        <a:sym typeface="Montserrat"/>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1/1/20XX</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1/15/20XX</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Market</a:t>
                      </a:r>
                      <a:endParaRPr sz="1200">
                        <a:solidFill>
                          <a:schemeClr val="dk1"/>
                        </a:solidFill>
                        <a:latin typeface="Andika"/>
                        <a:ea typeface="Andika"/>
                        <a:cs typeface="Andika"/>
                        <a:sym typeface="Andika"/>
                      </a:endParaRPr>
                    </a:p>
                    <a:p>
                      <a:pPr indent="0" lvl="0" marL="0" rtl="0" algn="ctr">
                        <a:spcBef>
                          <a:spcPts val="0"/>
                        </a:spcBef>
                        <a:spcAft>
                          <a:spcPts val="0"/>
                        </a:spcAft>
                        <a:buNone/>
                      </a:pPr>
                      <a:r>
                        <a:rPr lang="en" sz="1200">
                          <a:solidFill>
                            <a:schemeClr val="dk1"/>
                          </a:solidFill>
                          <a:latin typeface="Andika"/>
                          <a:ea typeface="Andika"/>
                          <a:cs typeface="Andika"/>
                          <a:sym typeface="Andika"/>
                        </a:rPr>
                        <a:t>research firm</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$20,000</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473600">
                <a:tc>
                  <a:txBody>
                    <a:bodyPr/>
                    <a:lstStyle/>
                    <a:p>
                      <a:pPr indent="0" lvl="0" marL="0" rtl="0" algn="ctr">
                        <a:spcBef>
                          <a:spcPts val="0"/>
                        </a:spcBef>
                        <a:spcAft>
                          <a:spcPts val="0"/>
                        </a:spcAft>
                        <a:buNone/>
                      </a:pPr>
                      <a:r>
                        <a:rPr b="1" lang="en" sz="1200">
                          <a:solidFill>
                            <a:schemeClr val="dk1"/>
                          </a:solidFill>
                          <a:latin typeface="Montserrat"/>
                          <a:ea typeface="Montserrat"/>
                          <a:cs typeface="Montserrat"/>
                          <a:sym typeface="Montserrat"/>
                        </a:rPr>
                        <a:t>Product development</a:t>
                      </a:r>
                      <a:endParaRPr b="1" sz="1200">
                        <a:solidFill>
                          <a:schemeClr val="dk1"/>
                        </a:solidFill>
                        <a:latin typeface="Montserrat"/>
                        <a:ea typeface="Montserrat"/>
                        <a:cs typeface="Montserrat"/>
                        <a:sym typeface="Montserrat"/>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1/16/</a:t>
                      </a:r>
                      <a:r>
                        <a:rPr lang="en" sz="1200">
                          <a:solidFill>
                            <a:schemeClr val="dk1"/>
                          </a:solidFill>
                          <a:latin typeface="Andika"/>
                          <a:ea typeface="Andika"/>
                          <a:cs typeface="Andika"/>
                          <a:sym typeface="Andika"/>
                        </a:rPr>
                        <a:t>20XX</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6/30/20XX</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R&amp;D team</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$200,000</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464375">
                <a:tc>
                  <a:txBody>
                    <a:bodyPr/>
                    <a:lstStyle/>
                    <a:p>
                      <a:pPr indent="0" lvl="0" marL="0" rtl="0" algn="ctr">
                        <a:spcBef>
                          <a:spcPts val="0"/>
                        </a:spcBef>
                        <a:spcAft>
                          <a:spcPts val="0"/>
                        </a:spcAft>
                        <a:buNone/>
                      </a:pPr>
                      <a:r>
                        <a:rPr b="1" lang="en" sz="1200">
                          <a:solidFill>
                            <a:schemeClr val="dk1"/>
                          </a:solidFill>
                          <a:latin typeface="Montserrat"/>
                          <a:ea typeface="Montserrat"/>
                          <a:cs typeface="Montserrat"/>
                          <a:sym typeface="Montserrat"/>
                        </a:rPr>
                        <a:t>Beta testing</a:t>
                      </a:r>
                      <a:endParaRPr b="1" sz="1200">
                        <a:solidFill>
                          <a:schemeClr val="dk1"/>
                        </a:solidFill>
                        <a:latin typeface="Montserrat"/>
                        <a:ea typeface="Montserrat"/>
                        <a:cs typeface="Montserrat"/>
                        <a:sym typeface="Montserrat"/>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7/1/</a:t>
                      </a:r>
                      <a:r>
                        <a:rPr lang="en" sz="1200">
                          <a:solidFill>
                            <a:schemeClr val="dk1"/>
                          </a:solidFill>
                          <a:latin typeface="Andika"/>
                          <a:ea typeface="Andika"/>
                          <a:cs typeface="Andika"/>
                          <a:sym typeface="Andika"/>
                        </a:rPr>
                        <a:t>20XX</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8/15/20XX</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Beta testers</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$10,000</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473600">
                <a:tc>
                  <a:txBody>
                    <a:bodyPr/>
                    <a:lstStyle/>
                    <a:p>
                      <a:pPr indent="0" lvl="0" marL="0" rtl="0" algn="ctr">
                        <a:spcBef>
                          <a:spcPts val="0"/>
                        </a:spcBef>
                        <a:spcAft>
                          <a:spcPts val="0"/>
                        </a:spcAft>
                        <a:buNone/>
                      </a:pPr>
                      <a:r>
                        <a:rPr b="1" lang="en" sz="1200">
                          <a:solidFill>
                            <a:schemeClr val="dk1"/>
                          </a:solidFill>
                          <a:latin typeface="Montserrat"/>
                          <a:ea typeface="Montserrat"/>
                          <a:cs typeface="Montserrat"/>
                          <a:sym typeface="Montserrat"/>
                        </a:rPr>
                        <a:t>Marketing campaign</a:t>
                      </a:r>
                      <a:endParaRPr b="1" sz="1200">
                        <a:solidFill>
                          <a:schemeClr val="dk1"/>
                        </a:solidFill>
                        <a:latin typeface="Montserrat"/>
                        <a:ea typeface="Montserrat"/>
                        <a:cs typeface="Montserrat"/>
                        <a:sym typeface="Montserrat"/>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1/1/20XX</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1/15/20XX</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Advertising agency</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$100,000</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473600">
                <a:tc>
                  <a:txBody>
                    <a:bodyPr/>
                    <a:lstStyle/>
                    <a:p>
                      <a:pPr indent="0" lvl="0" marL="0" rtl="0" algn="ctr">
                        <a:spcBef>
                          <a:spcPts val="0"/>
                        </a:spcBef>
                        <a:spcAft>
                          <a:spcPts val="0"/>
                        </a:spcAft>
                        <a:buNone/>
                      </a:pPr>
                      <a:r>
                        <a:rPr b="1" lang="en" sz="1200">
                          <a:solidFill>
                            <a:schemeClr val="dk1"/>
                          </a:solidFill>
                          <a:latin typeface="Montserrat"/>
                          <a:ea typeface="Montserrat"/>
                          <a:cs typeface="Montserrat"/>
                          <a:sym typeface="Montserrat"/>
                        </a:rPr>
                        <a:t>Product launch</a:t>
                      </a:r>
                      <a:endParaRPr b="1" sz="1200">
                        <a:solidFill>
                          <a:schemeClr val="dk1"/>
                        </a:solidFill>
                        <a:latin typeface="Montserrat"/>
                        <a:ea typeface="Montserrat"/>
                        <a:cs typeface="Montserrat"/>
                        <a:sym typeface="Montserrat"/>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1/16/20XX</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6/30/20XX</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Sales team</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$50,000</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$500,000</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473600">
                <a:tc>
                  <a:txBody>
                    <a:bodyPr/>
                    <a:lstStyle/>
                    <a:p>
                      <a:pPr indent="0" lvl="0" marL="0" rtl="0" algn="ctr">
                        <a:spcBef>
                          <a:spcPts val="0"/>
                        </a:spcBef>
                        <a:spcAft>
                          <a:spcPts val="0"/>
                        </a:spcAft>
                        <a:buNone/>
                      </a:pPr>
                      <a:r>
                        <a:rPr b="1" lang="en" sz="1200">
                          <a:solidFill>
                            <a:schemeClr val="dk1"/>
                          </a:solidFill>
                          <a:latin typeface="Montserrat"/>
                          <a:ea typeface="Montserrat"/>
                          <a:cs typeface="Montserrat"/>
                          <a:sym typeface="Montserrat"/>
                        </a:rPr>
                        <a:t>Post-launch support</a:t>
                      </a:r>
                      <a:endParaRPr b="1" sz="1200">
                        <a:solidFill>
                          <a:schemeClr val="dk1"/>
                        </a:solidFill>
                        <a:latin typeface="Montserrat"/>
                        <a:ea typeface="Montserrat"/>
                        <a:cs typeface="Montserrat"/>
                        <a:sym typeface="Montserrat"/>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7/1/20XX</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8/15/20XX</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Support team</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$50,000</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ndika"/>
                          <a:ea typeface="Andika"/>
                          <a:cs typeface="Andika"/>
                          <a:sym typeface="Andika"/>
                        </a:rPr>
                        <a:t>$800,000</a:t>
                      </a:r>
                      <a:endParaRPr sz="12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1"/>
          <p:cNvSpPr txBox="1"/>
          <p:nvPr>
            <p:ph type="title"/>
          </p:nvPr>
        </p:nvSpPr>
        <p:spPr>
          <a:xfrm>
            <a:off x="4336947" y="1001436"/>
            <a:ext cx="3205500" cy="105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to show in a mockup</a:t>
            </a:r>
            <a:endParaRPr/>
          </a:p>
        </p:txBody>
      </p:sp>
      <p:sp>
        <p:nvSpPr>
          <p:cNvPr id="411" name="Google Shape;411;p41"/>
          <p:cNvSpPr txBox="1"/>
          <p:nvPr>
            <p:ph idx="1" type="subTitle"/>
          </p:nvPr>
        </p:nvSpPr>
        <p:spPr>
          <a:xfrm>
            <a:off x="3889175" y="2209536"/>
            <a:ext cx="4373700" cy="2070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Product/website description: A brief overview of the product/website, including its key features, dimensions, and materials used</a:t>
            </a:r>
            <a:endParaRPr/>
          </a:p>
          <a:p>
            <a:pPr indent="-304800" lvl="0" marL="457200" rtl="0" algn="l">
              <a:spcBef>
                <a:spcPts val="0"/>
              </a:spcBef>
              <a:spcAft>
                <a:spcPts val="0"/>
              </a:spcAft>
              <a:buSzPts val="1200"/>
              <a:buAutoNum type="arabicPeriod"/>
            </a:pPr>
            <a:r>
              <a:rPr lang="en"/>
              <a:t>Features and benefits: A detailed explanation of the product's/website's features and how they will benefit the user</a:t>
            </a:r>
            <a:endParaRPr/>
          </a:p>
          <a:p>
            <a:pPr indent="-304800" lvl="0" marL="457200" rtl="0" algn="l">
              <a:spcBef>
                <a:spcPts val="0"/>
              </a:spcBef>
              <a:spcAft>
                <a:spcPts val="0"/>
              </a:spcAft>
              <a:buSzPts val="1200"/>
              <a:buAutoNum type="arabicPeriod"/>
            </a:pPr>
            <a:r>
              <a:rPr lang="en"/>
              <a:t>Technical specifications: A list of the product's/website's technical specifications, such as dimensions, weight, power requirements, connectivity options and hosting platform</a:t>
            </a:r>
            <a:endParaRPr/>
          </a:p>
        </p:txBody>
      </p:sp>
      <p:sp>
        <p:nvSpPr>
          <p:cNvPr id="412" name="Google Shape;412;p41"/>
          <p:cNvSpPr/>
          <p:nvPr/>
        </p:nvSpPr>
        <p:spPr>
          <a:xfrm>
            <a:off x="1526454" y="891931"/>
            <a:ext cx="1664618" cy="3176204"/>
          </a:xfrm>
          <a:custGeom>
            <a:rect b="b" l="l" r="r" t="t"/>
            <a:pathLst>
              <a:path extrusionOk="0" h="161331" w="84552">
                <a:moveTo>
                  <a:pt x="1" y="1"/>
                </a:moveTo>
                <a:lnTo>
                  <a:pt x="1" y="161331"/>
                </a:lnTo>
                <a:lnTo>
                  <a:pt x="84551" y="161331"/>
                </a:lnTo>
                <a:lnTo>
                  <a:pt x="84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41"/>
          <p:cNvGrpSpPr/>
          <p:nvPr/>
        </p:nvGrpSpPr>
        <p:grpSpPr>
          <a:xfrm>
            <a:off x="1441276" y="709411"/>
            <a:ext cx="1834973" cy="3724678"/>
            <a:chOff x="5186401" y="494525"/>
            <a:chExt cx="1834973" cy="3724678"/>
          </a:xfrm>
        </p:grpSpPr>
        <p:sp>
          <p:nvSpPr>
            <p:cNvPr id="414" name="Google Shape;414;p41"/>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1"/>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6" name="Google Shape;416;p41"/>
          <p:cNvPicPr preferRelativeResize="0"/>
          <p:nvPr/>
        </p:nvPicPr>
        <p:blipFill rotWithShape="1">
          <a:blip r:embed="rId3">
            <a:alphaModFix/>
          </a:blip>
          <a:srcRect b="0" l="990" r="990" t="0"/>
          <a:stretch/>
        </p:blipFill>
        <p:spPr>
          <a:xfrm>
            <a:off x="1526463" y="891935"/>
            <a:ext cx="1664599" cy="31761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timeline</a:t>
            </a:r>
            <a:endParaRPr/>
          </a:p>
        </p:txBody>
      </p:sp>
      <p:sp>
        <p:nvSpPr>
          <p:cNvPr id="422" name="Google Shape;422;p42"/>
          <p:cNvSpPr txBox="1"/>
          <p:nvPr/>
        </p:nvSpPr>
        <p:spPr>
          <a:xfrm flipH="1">
            <a:off x="2411335" y="1753875"/>
            <a:ext cx="1812300" cy="932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ndika"/>
                <a:ea typeface="Andika"/>
                <a:cs typeface="Andika"/>
                <a:sym typeface="Andika"/>
              </a:rPr>
              <a:t>Conduct market research and analyze the target audience to identify opportunities</a:t>
            </a:r>
            <a:endParaRPr sz="1200">
              <a:solidFill>
                <a:schemeClr val="dk1"/>
              </a:solidFill>
              <a:latin typeface="Andika"/>
              <a:ea typeface="Andika"/>
              <a:cs typeface="Andika"/>
              <a:sym typeface="Andika"/>
            </a:endParaRPr>
          </a:p>
        </p:txBody>
      </p:sp>
      <p:sp>
        <p:nvSpPr>
          <p:cNvPr id="423" name="Google Shape;423;p42"/>
          <p:cNvSpPr txBox="1"/>
          <p:nvPr/>
        </p:nvSpPr>
        <p:spPr>
          <a:xfrm flipH="1">
            <a:off x="4991125" y="1753875"/>
            <a:ext cx="1812300" cy="932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ndika"/>
                <a:ea typeface="Andika"/>
                <a:cs typeface="Andika"/>
                <a:sym typeface="Andika"/>
              </a:rPr>
              <a:t>Execute a marketing campaign to promote the product to the target audience</a:t>
            </a:r>
            <a:endParaRPr sz="1200">
              <a:solidFill>
                <a:schemeClr val="dk1"/>
              </a:solidFill>
              <a:latin typeface="Andika"/>
              <a:ea typeface="Andika"/>
              <a:cs typeface="Andika"/>
              <a:sym typeface="Andika"/>
            </a:endParaRPr>
          </a:p>
        </p:txBody>
      </p:sp>
      <p:sp>
        <p:nvSpPr>
          <p:cNvPr id="424" name="Google Shape;424;p42"/>
          <p:cNvSpPr txBox="1"/>
          <p:nvPr/>
        </p:nvSpPr>
        <p:spPr>
          <a:xfrm flipH="1">
            <a:off x="1121425" y="3571575"/>
            <a:ext cx="1812300" cy="932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ndika"/>
                <a:ea typeface="Andika"/>
                <a:cs typeface="Andika"/>
                <a:sym typeface="Andika"/>
              </a:rPr>
              <a:t>Release the product or service to the market with a comprehensive launch plan</a:t>
            </a:r>
            <a:endParaRPr sz="1200">
              <a:solidFill>
                <a:schemeClr val="dk1"/>
              </a:solidFill>
              <a:latin typeface="Andika"/>
              <a:ea typeface="Andika"/>
              <a:cs typeface="Andika"/>
              <a:sym typeface="Andika"/>
            </a:endParaRPr>
          </a:p>
        </p:txBody>
      </p:sp>
      <p:sp>
        <p:nvSpPr>
          <p:cNvPr id="425" name="Google Shape;425;p42"/>
          <p:cNvSpPr txBox="1"/>
          <p:nvPr/>
        </p:nvSpPr>
        <p:spPr>
          <a:xfrm flipH="1">
            <a:off x="3670275" y="3571575"/>
            <a:ext cx="1812300" cy="932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ndika"/>
                <a:ea typeface="Andika"/>
                <a:cs typeface="Andika"/>
                <a:sym typeface="Andika"/>
              </a:rPr>
              <a:t>Provide customer support to ensure customer satisfaction</a:t>
            </a:r>
            <a:endParaRPr sz="1200">
              <a:solidFill>
                <a:schemeClr val="dk1"/>
              </a:solidFill>
              <a:latin typeface="Andika"/>
              <a:ea typeface="Andika"/>
              <a:cs typeface="Andika"/>
              <a:sym typeface="Andika"/>
            </a:endParaRPr>
          </a:p>
        </p:txBody>
      </p:sp>
      <p:sp>
        <p:nvSpPr>
          <p:cNvPr id="426" name="Google Shape;426;p42"/>
          <p:cNvSpPr txBox="1"/>
          <p:nvPr/>
        </p:nvSpPr>
        <p:spPr>
          <a:xfrm flipH="1">
            <a:off x="6219125" y="3571575"/>
            <a:ext cx="1812300" cy="932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ndika"/>
                <a:ea typeface="Andika"/>
                <a:cs typeface="Andika"/>
                <a:sym typeface="Andika"/>
              </a:rPr>
              <a:t>Continuously improve the product based on customer feedback and market trends</a:t>
            </a:r>
            <a:endParaRPr sz="1200">
              <a:solidFill>
                <a:schemeClr val="dk1"/>
              </a:solidFill>
              <a:latin typeface="Andika"/>
              <a:ea typeface="Andika"/>
              <a:cs typeface="Andika"/>
              <a:sym typeface="Andika"/>
            </a:endParaRPr>
          </a:p>
        </p:txBody>
      </p:sp>
      <p:sp>
        <p:nvSpPr>
          <p:cNvPr id="427" name="Google Shape;427;p42"/>
          <p:cNvSpPr/>
          <p:nvPr/>
        </p:nvSpPr>
        <p:spPr>
          <a:xfrm>
            <a:off x="3196125" y="1402450"/>
            <a:ext cx="242700" cy="24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dika"/>
              <a:ea typeface="Andika"/>
              <a:cs typeface="Andika"/>
              <a:sym typeface="Andika"/>
            </a:endParaRPr>
          </a:p>
        </p:txBody>
      </p:sp>
      <p:sp>
        <p:nvSpPr>
          <p:cNvPr id="428" name="Google Shape;428;p42"/>
          <p:cNvSpPr/>
          <p:nvPr/>
        </p:nvSpPr>
        <p:spPr>
          <a:xfrm>
            <a:off x="5775925" y="1402450"/>
            <a:ext cx="242700" cy="24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dika"/>
              <a:ea typeface="Andika"/>
              <a:cs typeface="Andika"/>
              <a:sym typeface="Andika"/>
            </a:endParaRPr>
          </a:p>
        </p:txBody>
      </p:sp>
      <p:sp>
        <p:nvSpPr>
          <p:cNvPr id="429" name="Google Shape;429;p42"/>
          <p:cNvSpPr/>
          <p:nvPr/>
        </p:nvSpPr>
        <p:spPr>
          <a:xfrm>
            <a:off x="1906225" y="3220150"/>
            <a:ext cx="242700" cy="24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dika"/>
              <a:ea typeface="Andika"/>
              <a:cs typeface="Andika"/>
              <a:sym typeface="Andika"/>
            </a:endParaRPr>
          </a:p>
        </p:txBody>
      </p:sp>
      <p:sp>
        <p:nvSpPr>
          <p:cNvPr id="430" name="Google Shape;430;p42"/>
          <p:cNvSpPr/>
          <p:nvPr/>
        </p:nvSpPr>
        <p:spPr>
          <a:xfrm>
            <a:off x="4455075" y="3220025"/>
            <a:ext cx="242700" cy="24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dika"/>
              <a:ea typeface="Andika"/>
              <a:cs typeface="Andika"/>
              <a:sym typeface="Andika"/>
            </a:endParaRPr>
          </a:p>
        </p:txBody>
      </p:sp>
      <p:sp>
        <p:nvSpPr>
          <p:cNvPr id="431" name="Google Shape;431;p42"/>
          <p:cNvSpPr/>
          <p:nvPr/>
        </p:nvSpPr>
        <p:spPr>
          <a:xfrm>
            <a:off x="7003925" y="3220150"/>
            <a:ext cx="242700" cy="24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dika"/>
              <a:ea typeface="Andika"/>
              <a:cs typeface="Andika"/>
              <a:sym typeface="Andika"/>
            </a:endParaRPr>
          </a:p>
        </p:txBody>
      </p:sp>
      <p:cxnSp>
        <p:nvCxnSpPr>
          <p:cNvPr id="432" name="Google Shape;432;p42"/>
          <p:cNvCxnSpPr>
            <a:stCxn id="427" idx="6"/>
            <a:endCxn id="428" idx="2"/>
          </p:cNvCxnSpPr>
          <p:nvPr/>
        </p:nvCxnSpPr>
        <p:spPr>
          <a:xfrm>
            <a:off x="3438825" y="1523800"/>
            <a:ext cx="2337000" cy="0"/>
          </a:xfrm>
          <a:prstGeom prst="straightConnector1">
            <a:avLst/>
          </a:prstGeom>
          <a:noFill/>
          <a:ln cap="flat" cmpd="sng" w="9525">
            <a:solidFill>
              <a:schemeClr val="dk2"/>
            </a:solidFill>
            <a:prstDash val="solid"/>
            <a:round/>
            <a:headEnd len="med" w="med" type="none"/>
            <a:tailEnd len="med" w="med" type="oval"/>
          </a:ln>
        </p:spPr>
      </p:cxnSp>
      <p:cxnSp>
        <p:nvCxnSpPr>
          <p:cNvPr id="433" name="Google Shape;433;p42"/>
          <p:cNvCxnSpPr>
            <a:stCxn id="423" idx="2"/>
            <a:endCxn id="429" idx="0"/>
          </p:cNvCxnSpPr>
          <p:nvPr/>
        </p:nvCxnSpPr>
        <p:spPr>
          <a:xfrm rot="5400000">
            <a:off x="3695425" y="1018425"/>
            <a:ext cx="534000" cy="3869700"/>
          </a:xfrm>
          <a:prstGeom prst="bentConnector3">
            <a:avLst>
              <a:gd fmla="val 49988" name="adj1"/>
            </a:avLst>
          </a:prstGeom>
          <a:noFill/>
          <a:ln cap="flat" cmpd="sng" w="9525">
            <a:solidFill>
              <a:schemeClr val="dk2"/>
            </a:solidFill>
            <a:prstDash val="solid"/>
            <a:round/>
            <a:headEnd len="med" w="med" type="none"/>
            <a:tailEnd len="med" w="med" type="oval"/>
          </a:ln>
        </p:spPr>
      </p:cxnSp>
      <p:cxnSp>
        <p:nvCxnSpPr>
          <p:cNvPr id="434" name="Google Shape;434;p42"/>
          <p:cNvCxnSpPr>
            <a:stCxn id="429" idx="6"/>
            <a:endCxn id="430" idx="2"/>
          </p:cNvCxnSpPr>
          <p:nvPr/>
        </p:nvCxnSpPr>
        <p:spPr>
          <a:xfrm>
            <a:off x="2148925" y="3341500"/>
            <a:ext cx="2306100" cy="0"/>
          </a:xfrm>
          <a:prstGeom prst="straightConnector1">
            <a:avLst/>
          </a:prstGeom>
          <a:noFill/>
          <a:ln cap="flat" cmpd="sng" w="9525">
            <a:solidFill>
              <a:schemeClr val="dk2"/>
            </a:solidFill>
            <a:prstDash val="solid"/>
            <a:round/>
            <a:headEnd len="med" w="med" type="none"/>
            <a:tailEnd len="med" w="med" type="oval"/>
          </a:ln>
        </p:spPr>
      </p:cxnSp>
      <p:cxnSp>
        <p:nvCxnSpPr>
          <p:cNvPr id="435" name="Google Shape;435;p42"/>
          <p:cNvCxnSpPr>
            <a:stCxn id="430" idx="6"/>
            <a:endCxn id="431" idx="2"/>
          </p:cNvCxnSpPr>
          <p:nvPr/>
        </p:nvCxnSpPr>
        <p:spPr>
          <a:xfrm>
            <a:off x="4697775" y="3341375"/>
            <a:ext cx="2306100" cy="0"/>
          </a:xfrm>
          <a:prstGeom prst="straightConnector1">
            <a:avLst/>
          </a:prstGeom>
          <a:noFill/>
          <a:ln cap="flat" cmpd="sng" w="9525">
            <a:solidFill>
              <a:schemeClr val="dk2"/>
            </a:solidFill>
            <a:prstDash val="solid"/>
            <a:round/>
            <a:headEnd len="med" w="med" type="none"/>
            <a:tailEnd len="med" w="med" type="oval"/>
          </a:ln>
        </p:spPr>
      </p:cxnSp>
      <p:cxnSp>
        <p:nvCxnSpPr>
          <p:cNvPr id="436" name="Google Shape;436;p42"/>
          <p:cNvCxnSpPr>
            <a:stCxn id="427" idx="4"/>
            <a:endCxn id="422" idx="0"/>
          </p:cNvCxnSpPr>
          <p:nvPr/>
        </p:nvCxnSpPr>
        <p:spPr>
          <a:xfrm>
            <a:off x="3317475" y="1645150"/>
            <a:ext cx="0" cy="108600"/>
          </a:xfrm>
          <a:prstGeom prst="straightConnector1">
            <a:avLst/>
          </a:prstGeom>
          <a:noFill/>
          <a:ln cap="flat" cmpd="sng" w="9525">
            <a:solidFill>
              <a:schemeClr val="dk2"/>
            </a:solidFill>
            <a:prstDash val="solid"/>
            <a:round/>
            <a:headEnd len="med" w="med" type="none"/>
            <a:tailEnd len="med" w="med" type="none"/>
          </a:ln>
        </p:spPr>
      </p:cxnSp>
      <p:cxnSp>
        <p:nvCxnSpPr>
          <p:cNvPr id="437" name="Google Shape;437;p42"/>
          <p:cNvCxnSpPr>
            <a:stCxn id="428" idx="4"/>
            <a:endCxn id="423" idx="0"/>
          </p:cNvCxnSpPr>
          <p:nvPr/>
        </p:nvCxnSpPr>
        <p:spPr>
          <a:xfrm>
            <a:off x="5897275" y="1645150"/>
            <a:ext cx="0" cy="108600"/>
          </a:xfrm>
          <a:prstGeom prst="straightConnector1">
            <a:avLst/>
          </a:prstGeom>
          <a:noFill/>
          <a:ln cap="flat" cmpd="sng" w="9525">
            <a:solidFill>
              <a:schemeClr val="dk2"/>
            </a:solidFill>
            <a:prstDash val="solid"/>
            <a:round/>
            <a:headEnd len="med" w="med" type="none"/>
            <a:tailEnd len="med" w="med" type="none"/>
          </a:ln>
        </p:spPr>
      </p:cxnSp>
      <p:cxnSp>
        <p:nvCxnSpPr>
          <p:cNvPr id="438" name="Google Shape;438;p42"/>
          <p:cNvCxnSpPr>
            <a:stCxn id="430" idx="4"/>
            <a:endCxn id="425" idx="0"/>
          </p:cNvCxnSpPr>
          <p:nvPr/>
        </p:nvCxnSpPr>
        <p:spPr>
          <a:xfrm>
            <a:off x="4576425" y="3462725"/>
            <a:ext cx="0" cy="108900"/>
          </a:xfrm>
          <a:prstGeom prst="straightConnector1">
            <a:avLst/>
          </a:prstGeom>
          <a:noFill/>
          <a:ln cap="flat" cmpd="sng" w="9525">
            <a:solidFill>
              <a:schemeClr val="dk2"/>
            </a:solidFill>
            <a:prstDash val="solid"/>
            <a:round/>
            <a:headEnd len="med" w="med" type="none"/>
            <a:tailEnd len="med" w="med" type="none"/>
          </a:ln>
        </p:spPr>
      </p:cxnSp>
      <p:cxnSp>
        <p:nvCxnSpPr>
          <p:cNvPr id="439" name="Google Shape;439;p42"/>
          <p:cNvCxnSpPr>
            <a:stCxn id="431" idx="4"/>
            <a:endCxn id="426" idx="0"/>
          </p:cNvCxnSpPr>
          <p:nvPr/>
        </p:nvCxnSpPr>
        <p:spPr>
          <a:xfrm>
            <a:off x="7125275" y="3462850"/>
            <a:ext cx="0" cy="108600"/>
          </a:xfrm>
          <a:prstGeom prst="straightConnector1">
            <a:avLst/>
          </a:prstGeom>
          <a:noFill/>
          <a:ln cap="flat" cmpd="sng" w="9525">
            <a:solidFill>
              <a:schemeClr val="dk2"/>
            </a:solidFill>
            <a:prstDash val="solid"/>
            <a:round/>
            <a:headEnd len="med" w="med" type="none"/>
            <a:tailEnd len="med" w="med" type="none"/>
          </a:ln>
        </p:spPr>
      </p:cxnSp>
      <p:cxnSp>
        <p:nvCxnSpPr>
          <p:cNvPr id="440" name="Google Shape;440;p42"/>
          <p:cNvCxnSpPr>
            <a:stCxn id="429" idx="4"/>
            <a:endCxn id="424" idx="0"/>
          </p:cNvCxnSpPr>
          <p:nvPr/>
        </p:nvCxnSpPr>
        <p:spPr>
          <a:xfrm>
            <a:off x="2027575" y="3462850"/>
            <a:ext cx="0" cy="108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r</a:t>
            </a:r>
            <a:r>
              <a:rPr lang="en"/>
              <a:t>oadmap</a:t>
            </a:r>
            <a:endParaRPr/>
          </a:p>
        </p:txBody>
      </p:sp>
      <p:graphicFrame>
        <p:nvGraphicFramePr>
          <p:cNvPr id="446" name="Google Shape;446;p43"/>
          <p:cNvGraphicFramePr/>
          <p:nvPr/>
        </p:nvGraphicFramePr>
        <p:xfrm>
          <a:off x="726875" y="1223688"/>
          <a:ext cx="3000000" cy="3000000"/>
        </p:xfrm>
        <a:graphic>
          <a:graphicData uri="http://schemas.openxmlformats.org/drawingml/2006/table">
            <a:tbl>
              <a:tblPr>
                <a:noFill/>
                <a:tableStyleId>{247247D7-CD1D-4592-8A81-5C06FD525EFF}</a:tableStyleId>
              </a:tblPr>
              <a:tblGrid>
                <a:gridCol w="977775"/>
                <a:gridCol w="2001800"/>
                <a:gridCol w="394925"/>
                <a:gridCol w="394925"/>
                <a:gridCol w="394925"/>
                <a:gridCol w="394925"/>
                <a:gridCol w="394925"/>
                <a:gridCol w="394925"/>
                <a:gridCol w="394925"/>
                <a:gridCol w="394925"/>
                <a:gridCol w="394925"/>
                <a:gridCol w="394925"/>
                <a:gridCol w="394925"/>
                <a:gridCol w="394925"/>
              </a:tblGrid>
              <a:tr h="379825">
                <a:tc>
                  <a:txBody>
                    <a:bodyPr/>
                    <a:lstStyle/>
                    <a:p>
                      <a:pPr indent="0" lvl="0" marL="0" rtl="0" algn="ctr">
                        <a:spcBef>
                          <a:spcPts val="0"/>
                        </a:spcBef>
                        <a:spcAft>
                          <a:spcPts val="0"/>
                        </a:spcAft>
                        <a:buNone/>
                      </a:pPr>
                      <a:r>
                        <a:t/>
                      </a:r>
                      <a:endParaRPr b="1" sz="1200">
                        <a:solidFill>
                          <a:schemeClr val="dk1"/>
                        </a:solidFill>
                        <a:latin typeface="Montserrat"/>
                        <a:ea typeface="Montserrat"/>
                        <a:cs typeface="Montserrat"/>
                        <a:sym typeface="Montserrat"/>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solidFill>
                          <a:schemeClr val="dk1"/>
                        </a:solidFill>
                        <a:latin typeface="Montserrat"/>
                        <a:ea typeface="Montserrat"/>
                        <a:cs typeface="Montserrat"/>
                        <a:sym typeface="Montserrat"/>
                      </a:endParaRPr>
                    </a:p>
                  </a:txBody>
                  <a:tcPr marT="0" marB="0" marR="0" marL="91425" anchor="ctr">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gridSpan="6">
                  <a:txBody>
                    <a:bodyPr/>
                    <a:lstStyle/>
                    <a:p>
                      <a:pPr indent="0" lvl="0" marL="0" rtl="0" algn="ctr">
                        <a:spcBef>
                          <a:spcPts val="0"/>
                        </a:spcBef>
                        <a:spcAft>
                          <a:spcPts val="0"/>
                        </a:spcAft>
                        <a:buNone/>
                      </a:pPr>
                      <a:r>
                        <a:rPr b="1" lang="en" sz="1200">
                          <a:solidFill>
                            <a:schemeClr val="dk1"/>
                          </a:solidFill>
                          <a:latin typeface="Montserrat"/>
                          <a:ea typeface="Montserrat"/>
                          <a:cs typeface="Montserrat"/>
                          <a:sym typeface="Montserrat"/>
                        </a:rPr>
                        <a:t>1º Semester</a:t>
                      </a:r>
                      <a:endParaRPr b="1" sz="1200">
                        <a:solidFill>
                          <a:schemeClr val="dk1"/>
                        </a:solidFill>
                        <a:latin typeface="Montserrat"/>
                        <a:ea typeface="Montserrat"/>
                        <a:cs typeface="Montserrat"/>
                        <a:sym typeface="Montserrat"/>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c hMerge="1"/>
                <a:tc hMerge="1"/>
                <a:tc hMerge="1"/>
                <a:tc hMerge="1"/>
                <a:tc gridSpan="6">
                  <a:txBody>
                    <a:bodyPr/>
                    <a:lstStyle/>
                    <a:p>
                      <a:pPr indent="0" lvl="0" marL="0" rtl="0" algn="ctr">
                        <a:spcBef>
                          <a:spcPts val="0"/>
                        </a:spcBef>
                        <a:spcAft>
                          <a:spcPts val="0"/>
                        </a:spcAft>
                        <a:buNone/>
                      </a:pPr>
                      <a:r>
                        <a:rPr b="1" lang="en" sz="1200">
                          <a:solidFill>
                            <a:schemeClr val="dk1"/>
                          </a:solidFill>
                          <a:latin typeface="Montserrat"/>
                          <a:ea typeface="Montserrat"/>
                          <a:cs typeface="Montserrat"/>
                          <a:sym typeface="Montserrat"/>
                        </a:rPr>
                        <a:t>2</a:t>
                      </a:r>
                      <a:r>
                        <a:rPr b="1" lang="en" sz="1200">
                          <a:solidFill>
                            <a:schemeClr val="dk1"/>
                          </a:solidFill>
                          <a:latin typeface="Montserrat"/>
                          <a:ea typeface="Montserrat"/>
                          <a:cs typeface="Montserrat"/>
                          <a:sym typeface="Montserrat"/>
                        </a:rPr>
                        <a:t>º Semester</a:t>
                      </a:r>
                      <a:endParaRPr b="1" sz="1200">
                        <a:solidFill>
                          <a:schemeClr val="dk1"/>
                        </a:solidFill>
                        <a:latin typeface="Montserrat"/>
                        <a:ea typeface="Montserrat"/>
                        <a:cs typeface="Montserrat"/>
                        <a:sym typeface="Montserrat"/>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c hMerge="1"/>
                <a:tc hMerge="1"/>
                <a:tc hMerge="1"/>
                <a:tc hMerge="1"/>
              </a:tr>
              <a:tr h="379825">
                <a:tc>
                  <a:txBody>
                    <a:bodyPr/>
                    <a:lstStyle/>
                    <a:p>
                      <a:pPr indent="0" lvl="0" marL="0" rtl="0" algn="ctr">
                        <a:spcBef>
                          <a:spcPts val="0"/>
                        </a:spcBef>
                        <a:spcAft>
                          <a:spcPts val="0"/>
                        </a:spcAft>
                        <a:buNone/>
                      </a:pPr>
                      <a:r>
                        <a:rPr b="1" lang="en" sz="1200">
                          <a:solidFill>
                            <a:schemeClr val="dk1"/>
                          </a:solidFill>
                          <a:latin typeface="Montserrat"/>
                          <a:ea typeface="Montserrat"/>
                          <a:cs typeface="Montserrat"/>
                          <a:sym typeface="Montserrat"/>
                        </a:rPr>
                        <a:t>Initiative</a:t>
                      </a:r>
                      <a:endParaRPr b="1" sz="1800">
                        <a:solidFill>
                          <a:schemeClr val="dk1"/>
                        </a:solidFill>
                        <a:latin typeface="Montserrat"/>
                        <a:ea typeface="Montserrat"/>
                        <a:cs typeface="Montserrat"/>
                        <a:sym typeface="Montserrat"/>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Montserrat"/>
                          <a:ea typeface="Montserrat"/>
                          <a:cs typeface="Montserrat"/>
                          <a:sym typeface="Montserrat"/>
                        </a:rPr>
                        <a:t>Objective</a:t>
                      </a:r>
                      <a:endParaRPr b="1" sz="1200">
                        <a:solidFill>
                          <a:schemeClr val="dk1"/>
                        </a:solidFill>
                        <a:latin typeface="Montserrat"/>
                        <a:ea typeface="Montserrat"/>
                        <a:cs typeface="Montserrat"/>
                        <a:sym typeface="Montserrat"/>
                      </a:endParaRPr>
                    </a:p>
                  </a:txBody>
                  <a:tcPr marT="0" marB="0" marR="0"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Jan</a:t>
                      </a:r>
                      <a:endParaRPr b="1" sz="1000">
                        <a:solidFill>
                          <a:schemeClr val="dk1"/>
                        </a:solidFill>
                        <a:latin typeface="Montserrat"/>
                        <a:ea typeface="Montserrat"/>
                        <a:cs typeface="Montserrat"/>
                        <a:sym typeface="Montserrat"/>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Feb</a:t>
                      </a:r>
                      <a:endParaRPr sz="1200">
                        <a:solidFill>
                          <a:schemeClr val="dk1"/>
                        </a:solidFill>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Mar</a:t>
                      </a:r>
                      <a:endParaRPr sz="1200">
                        <a:solidFill>
                          <a:schemeClr val="dk1"/>
                        </a:solidFill>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Apr</a:t>
                      </a:r>
                      <a:endParaRPr sz="1200">
                        <a:solidFill>
                          <a:schemeClr val="dk1"/>
                        </a:solidFill>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May</a:t>
                      </a:r>
                      <a:endParaRPr sz="1200">
                        <a:solidFill>
                          <a:schemeClr val="dk1"/>
                        </a:solidFill>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Jun</a:t>
                      </a:r>
                      <a:endParaRPr sz="1200">
                        <a:solidFill>
                          <a:schemeClr val="dk1"/>
                        </a:solidFill>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Jul</a:t>
                      </a:r>
                      <a:endParaRPr sz="1200">
                        <a:solidFill>
                          <a:schemeClr val="dk1"/>
                        </a:solidFill>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Aug</a:t>
                      </a:r>
                      <a:endParaRPr sz="1200">
                        <a:solidFill>
                          <a:schemeClr val="dk1"/>
                        </a:solidFill>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Sep</a:t>
                      </a:r>
                      <a:endParaRPr sz="1200">
                        <a:solidFill>
                          <a:schemeClr val="dk1"/>
                        </a:solidFill>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Oct</a:t>
                      </a:r>
                      <a:endParaRPr sz="1200">
                        <a:solidFill>
                          <a:schemeClr val="dk1"/>
                        </a:solidFill>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Nov</a:t>
                      </a:r>
                      <a:endParaRPr sz="1200">
                        <a:solidFill>
                          <a:schemeClr val="dk1"/>
                        </a:solidFill>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Dec</a:t>
                      </a:r>
                      <a:endParaRPr sz="1200">
                        <a:solidFill>
                          <a:schemeClr val="dk1"/>
                        </a:solidFill>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15575">
                <a:tc>
                  <a:txBody>
                    <a:bodyPr/>
                    <a:lstStyle/>
                    <a:p>
                      <a:pPr indent="0" lvl="0" marL="0" rtl="0" algn="ctr">
                        <a:spcBef>
                          <a:spcPts val="0"/>
                        </a:spcBef>
                        <a:spcAft>
                          <a:spcPts val="0"/>
                        </a:spcAft>
                        <a:buNone/>
                      </a:pPr>
                      <a:r>
                        <a:rPr lang="en" sz="1000">
                          <a:solidFill>
                            <a:schemeClr val="dk1"/>
                          </a:solidFill>
                          <a:latin typeface="Andika"/>
                          <a:ea typeface="Andika"/>
                          <a:cs typeface="Andika"/>
                          <a:sym typeface="Andika"/>
                        </a:rPr>
                        <a:t>Market research</a:t>
                      </a:r>
                      <a:endParaRPr sz="1000">
                        <a:solidFill>
                          <a:schemeClr val="dk1"/>
                        </a:solidFill>
                        <a:latin typeface="Andika"/>
                        <a:ea typeface="Andika"/>
                        <a:cs typeface="Andika"/>
                        <a:sym typeface="Andika"/>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dika"/>
                          <a:ea typeface="Andika"/>
                          <a:cs typeface="Andika"/>
                          <a:sym typeface="Andika"/>
                        </a:rPr>
                        <a:t>Increase brand awareness by 30% within the first year</a:t>
                      </a:r>
                      <a:endParaRPr sz="1000">
                        <a:solidFill>
                          <a:schemeClr val="dk1"/>
                        </a:solidFill>
                        <a:latin typeface="Andika"/>
                        <a:ea typeface="Andika"/>
                        <a:cs typeface="Andika"/>
                        <a:sym typeface="Andika"/>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15575">
                <a:tc>
                  <a:txBody>
                    <a:bodyPr/>
                    <a:lstStyle/>
                    <a:p>
                      <a:pPr indent="0" lvl="0" marL="0" rtl="0" algn="ctr">
                        <a:spcBef>
                          <a:spcPts val="0"/>
                        </a:spcBef>
                        <a:spcAft>
                          <a:spcPts val="0"/>
                        </a:spcAft>
                        <a:buNone/>
                      </a:pPr>
                      <a:r>
                        <a:rPr lang="en" sz="1000">
                          <a:solidFill>
                            <a:schemeClr val="dk1"/>
                          </a:solidFill>
                          <a:latin typeface="Andika"/>
                          <a:ea typeface="Andika"/>
                          <a:cs typeface="Andika"/>
                          <a:sym typeface="Andika"/>
                        </a:rPr>
                        <a:t>Product development</a:t>
                      </a:r>
                      <a:endParaRPr sz="1000">
                        <a:solidFill>
                          <a:schemeClr val="dk1"/>
                        </a:solidFill>
                        <a:latin typeface="Andika"/>
                        <a:ea typeface="Andika"/>
                        <a:cs typeface="Andika"/>
                        <a:sym typeface="Andika"/>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dika"/>
                          <a:ea typeface="Andika"/>
                          <a:cs typeface="Andika"/>
                          <a:sym typeface="Andika"/>
                        </a:rPr>
                        <a:t>Achieve a customer satisfaction rate of 90%</a:t>
                      </a:r>
                      <a:endParaRPr sz="1000">
                        <a:solidFill>
                          <a:schemeClr val="dk1"/>
                        </a:solidFill>
                        <a:latin typeface="Andika"/>
                        <a:ea typeface="Andika"/>
                        <a:cs typeface="Andika"/>
                        <a:sym typeface="Andika"/>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15575">
                <a:tc>
                  <a:txBody>
                    <a:bodyPr/>
                    <a:lstStyle/>
                    <a:p>
                      <a:pPr indent="0" lvl="0" marL="0" rtl="0" algn="ctr">
                        <a:spcBef>
                          <a:spcPts val="0"/>
                        </a:spcBef>
                        <a:spcAft>
                          <a:spcPts val="0"/>
                        </a:spcAft>
                        <a:buNone/>
                      </a:pPr>
                      <a:r>
                        <a:rPr lang="en" sz="1000">
                          <a:solidFill>
                            <a:schemeClr val="dk1"/>
                          </a:solidFill>
                          <a:latin typeface="Andika"/>
                          <a:ea typeface="Andika"/>
                          <a:cs typeface="Andika"/>
                          <a:sym typeface="Andika"/>
                        </a:rPr>
                        <a:t>Marketing campaign</a:t>
                      </a:r>
                      <a:endParaRPr sz="1000">
                        <a:solidFill>
                          <a:schemeClr val="dk1"/>
                        </a:solidFill>
                        <a:latin typeface="Andika"/>
                        <a:ea typeface="Andika"/>
                        <a:cs typeface="Andika"/>
                        <a:sym typeface="Andika"/>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dika"/>
                          <a:ea typeface="Andika"/>
                          <a:cs typeface="Andika"/>
                          <a:sym typeface="Andika"/>
                        </a:rPr>
                        <a:t>Increase revenue by 20% within the first year</a:t>
                      </a:r>
                      <a:endParaRPr sz="1000">
                        <a:solidFill>
                          <a:schemeClr val="dk1"/>
                        </a:solidFill>
                        <a:latin typeface="Andika"/>
                        <a:ea typeface="Andika"/>
                        <a:cs typeface="Andika"/>
                        <a:sym typeface="Andika"/>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15575">
                <a:tc>
                  <a:txBody>
                    <a:bodyPr/>
                    <a:lstStyle/>
                    <a:p>
                      <a:pPr indent="0" lvl="0" marL="0" rtl="0" algn="ctr">
                        <a:spcBef>
                          <a:spcPts val="0"/>
                        </a:spcBef>
                        <a:spcAft>
                          <a:spcPts val="0"/>
                        </a:spcAft>
                        <a:buNone/>
                      </a:pPr>
                      <a:r>
                        <a:rPr lang="en" sz="1000">
                          <a:solidFill>
                            <a:schemeClr val="dk1"/>
                          </a:solidFill>
                          <a:latin typeface="Andika"/>
                          <a:ea typeface="Andika"/>
                          <a:cs typeface="Andika"/>
                          <a:sym typeface="Andika"/>
                        </a:rPr>
                        <a:t>Product launch</a:t>
                      </a:r>
                      <a:endParaRPr sz="1000">
                        <a:solidFill>
                          <a:schemeClr val="dk1"/>
                        </a:solidFill>
                        <a:latin typeface="Andika"/>
                        <a:ea typeface="Andika"/>
                        <a:cs typeface="Andika"/>
                        <a:sym typeface="Andika"/>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dika"/>
                          <a:ea typeface="Andika"/>
                          <a:cs typeface="Andika"/>
                          <a:sym typeface="Andika"/>
                        </a:rPr>
                        <a:t>Achieve a customer satisfaction rate of 90% within the first year</a:t>
                      </a:r>
                      <a:endParaRPr sz="1000">
                        <a:solidFill>
                          <a:schemeClr val="dk1"/>
                        </a:solidFill>
                        <a:latin typeface="Andika"/>
                        <a:ea typeface="Andika"/>
                        <a:cs typeface="Andika"/>
                        <a:sym typeface="Andika"/>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42725">
                <a:tc>
                  <a:txBody>
                    <a:bodyPr/>
                    <a:lstStyle/>
                    <a:p>
                      <a:pPr indent="0" lvl="0" marL="0" rtl="0" algn="ctr">
                        <a:spcBef>
                          <a:spcPts val="0"/>
                        </a:spcBef>
                        <a:spcAft>
                          <a:spcPts val="0"/>
                        </a:spcAft>
                        <a:buNone/>
                      </a:pPr>
                      <a:r>
                        <a:rPr lang="en" sz="1000">
                          <a:solidFill>
                            <a:schemeClr val="dk1"/>
                          </a:solidFill>
                          <a:latin typeface="Andika"/>
                          <a:ea typeface="Andika"/>
                          <a:cs typeface="Andika"/>
                          <a:sym typeface="Andika"/>
                        </a:rPr>
                        <a:t>Expansion</a:t>
                      </a:r>
                      <a:endParaRPr sz="1000">
                        <a:solidFill>
                          <a:schemeClr val="dk1"/>
                        </a:solidFill>
                        <a:latin typeface="Andika"/>
                        <a:ea typeface="Andika"/>
                        <a:cs typeface="Andika"/>
                        <a:sym typeface="Andika"/>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dika"/>
                          <a:ea typeface="Andika"/>
                          <a:cs typeface="Andika"/>
                          <a:sym typeface="Andika"/>
                        </a:rPr>
                        <a:t>Reduce costs by 15% within the first year by expanding the product</a:t>
                      </a:r>
                      <a:endParaRPr sz="1000">
                        <a:solidFill>
                          <a:schemeClr val="dk1"/>
                        </a:solidFill>
                        <a:latin typeface="Andika"/>
                        <a:ea typeface="Andika"/>
                        <a:cs typeface="Andika"/>
                        <a:sym typeface="Andika"/>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15575">
                <a:tc>
                  <a:txBody>
                    <a:bodyPr/>
                    <a:lstStyle/>
                    <a:p>
                      <a:pPr indent="0" lvl="0" marL="0" rtl="0" algn="ctr">
                        <a:spcBef>
                          <a:spcPts val="0"/>
                        </a:spcBef>
                        <a:spcAft>
                          <a:spcPts val="0"/>
                        </a:spcAft>
                        <a:buNone/>
                      </a:pPr>
                      <a:r>
                        <a:rPr lang="en" sz="1000">
                          <a:solidFill>
                            <a:schemeClr val="dk1"/>
                          </a:solidFill>
                          <a:latin typeface="Andika"/>
                          <a:ea typeface="Andika"/>
                          <a:cs typeface="Andika"/>
                          <a:sym typeface="Andika"/>
                        </a:rPr>
                        <a:t>Partnership</a:t>
                      </a:r>
                      <a:endParaRPr sz="1000">
                        <a:solidFill>
                          <a:schemeClr val="dk1"/>
                        </a:solidFill>
                        <a:latin typeface="Andika"/>
                        <a:ea typeface="Andika"/>
                        <a:cs typeface="Andika"/>
                        <a:sym typeface="Andika"/>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dika"/>
                          <a:ea typeface="Andika"/>
                          <a:cs typeface="Andika"/>
                          <a:sym typeface="Andika"/>
                        </a:rPr>
                        <a:t>Reach profitability within 18 months of launch</a:t>
                      </a:r>
                      <a:endParaRPr sz="1000">
                        <a:solidFill>
                          <a:schemeClr val="dk1"/>
                        </a:solidFill>
                        <a:latin typeface="Andika"/>
                        <a:ea typeface="Andika"/>
                        <a:cs typeface="Andika"/>
                        <a:sym typeface="Andika"/>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ndika"/>
                        <a:ea typeface="Andika"/>
                        <a:cs typeface="Andika"/>
                        <a:sym typeface="Andika"/>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44"/>
          <p:cNvPicPr preferRelativeResize="0"/>
          <p:nvPr>
            <p:ph idx="4" type="pic"/>
          </p:nvPr>
        </p:nvPicPr>
        <p:blipFill rotWithShape="1">
          <a:blip r:embed="rId3">
            <a:alphaModFix/>
          </a:blip>
          <a:srcRect b="31699" l="0" r="0" t="5053"/>
          <a:stretch/>
        </p:blipFill>
        <p:spPr>
          <a:xfrm>
            <a:off x="2969225" y="2544225"/>
            <a:ext cx="6174776" cy="2599276"/>
          </a:xfrm>
          <a:prstGeom prst="rect">
            <a:avLst/>
          </a:prstGeom>
        </p:spPr>
      </p:pic>
      <p:pic>
        <p:nvPicPr>
          <p:cNvPr id="452" name="Google Shape;452;p44"/>
          <p:cNvPicPr preferRelativeResize="0"/>
          <p:nvPr/>
        </p:nvPicPr>
        <p:blipFill>
          <a:blip r:embed="rId4">
            <a:alphaModFix/>
          </a:blip>
          <a:stretch>
            <a:fillRect/>
          </a:stretch>
        </p:blipFill>
        <p:spPr>
          <a:xfrm rot="-6245369">
            <a:off x="499390" y="1004395"/>
            <a:ext cx="5756493" cy="3149959"/>
          </a:xfrm>
          <a:prstGeom prst="rect">
            <a:avLst/>
          </a:prstGeom>
          <a:noFill/>
          <a:ln>
            <a:noFill/>
          </a:ln>
        </p:spPr>
      </p:pic>
      <p:sp>
        <p:nvSpPr>
          <p:cNvPr id="453" name="Google Shape;453;p44"/>
          <p:cNvSpPr txBox="1"/>
          <p:nvPr>
            <p:ph type="title"/>
          </p:nvPr>
        </p:nvSpPr>
        <p:spPr>
          <a:xfrm>
            <a:off x="5182075" y="539500"/>
            <a:ext cx="2943900" cy="10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 showcase</a:t>
            </a:r>
            <a:endParaRPr/>
          </a:p>
        </p:txBody>
      </p:sp>
      <p:sp>
        <p:nvSpPr>
          <p:cNvPr id="454" name="Google Shape;454;p44"/>
          <p:cNvSpPr txBox="1"/>
          <p:nvPr>
            <p:ph idx="1" type="subTitle"/>
          </p:nvPr>
        </p:nvSpPr>
        <p:spPr>
          <a:xfrm>
            <a:off x="5182075" y="1493750"/>
            <a:ext cx="2943900" cy="89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photo showcase can be a useful addition to a business project proposal as it can help to visually communicate the concept or idea being proposed</a:t>
            </a:r>
            <a:endParaRPr/>
          </a:p>
        </p:txBody>
      </p:sp>
      <p:pic>
        <p:nvPicPr>
          <p:cNvPr id="455" name="Google Shape;455;p44"/>
          <p:cNvPicPr preferRelativeResize="0"/>
          <p:nvPr>
            <p:ph idx="2" type="pic"/>
          </p:nvPr>
        </p:nvPicPr>
        <p:blipFill rotWithShape="1">
          <a:blip r:embed="rId5">
            <a:alphaModFix/>
          </a:blip>
          <a:srcRect b="0" l="27731" r="33368" t="0"/>
          <a:stretch/>
        </p:blipFill>
        <p:spPr>
          <a:xfrm>
            <a:off x="0" y="7625"/>
            <a:ext cx="2801100" cy="5143500"/>
          </a:xfrm>
          <a:prstGeom prst="rect">
            <a:avLst/>
          </a:prstGeom>
        </p:spPr>
      </p:pic>
      <p:pic>
        <p:nvPicPr>
          <p:cNvPr id="456" name="Google Shape;456;p44"/>
          <p:cNvPicPr preferRelativeResize="0"/>
          <p:nvPr>
            <p:ph idx="3" type="pic"/>
          </p:nvPr>
        </p:nvPicPr>
        <p:blipFill rotWithShape="1">
          <a:blip r:embed="rId6">
            <a:alphaModFix/>
          </a:blip>
          <a:srcRect b="23665" l="31640" r="20752" t="5562"/>
          <a:stretch/>
        </p:blipFill>
        <p:spPr>
          <a:xfrm>
            <a:off x="2969225" y="539500"/>
            <a:ext cx="1823775" cy="1809050"/>
          </a:xfrm>
          <a:prstGeom prst="rect">
            <a:avLst/>
          </a:prstGeom>
        </p:spPr>
      </p:pic>
      <p:pic>
        <p:nvPicPr>
          <p:cNvPr id="457" name="Google Shape;457;p44"/>
          <p:cNvPicPr preferRelativeResize="0"/>
          <p:nvPr/>
        </p:nvPicPr>
        <p:blipFill rotWithShape="1">
          <a:blip r:embed="rId7">
            <a:alphaModFix/>
          </a:blip>
          <a:srcRect b="0" l="0" r="30996" t="27865"/>
          <a:stretch/>
        </p:blipFill>
        <p:spPr>
          <a:xfrm rot="-2700000">
            <a:off x="-732712" y="-561473"/>
            <a:ext cx="2130429" cy="14509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expenses</a:t>
            </a:r>
            <a:endParaRPr/>
          </a:p>
        </p:txBody>
      </p:sp>
      <p:sp>
        <p:nvSpPr>
          <p:cNvPr id="463" name="Google Shape;463;p45"/>
          <p:cNvSpPr txBox="1"/>
          <p:nvPr>
            <p:ph idx="4294967295" type="title"/>
          </p:nvPr>
        </p:nvSpPr>
        <p:spPr>
          <a:xfrm>
            <a:off x="6496850" y="1343525"/>
            <a:ext cx="1673100" cy="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Labor</a:t>
            </a:r>
            <a:endParaRPr sz="1800"/>
          </a:p>
        </p:txBody>
      </p:sp>
      <p:sp>
        <p:nvSpPr>
          <p:cNvPr id="464" name="Google Shape;464;p45"/>
          <p:cNvSpPr txBox="1"/>
          <p:nvPr>
            <p:ph idx="4294967295" type="title"/>
          </p:nvPr>
        </p:nvSpPr>
        <p:spPr>
          <a:xfrm>
            <a:off x="6496850" y="1927991"/>
            <a:ext cx="1673100" cy="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Materials</a:t>
            </a:r>
            <a:endParaRPr sz="1800"/>
          </a:p>
        </p:txBody>
      </p:sp>
      <p:sp>
        <p:nvSpPr>
          <p:cNvPr id="465" name="Google Shape;465;p45"/>
          <p:cNvSpPr txBox="1"/>
          <p:nvPr>
            <p:ph idx="4294967295" type="title"/>
          </p:nvPr>
        </p:nvSpPr>
        <p:spPr>
          <a:xfrm>
            <a:off x="6496850" y="2512456"/>
            <a:ext cx="1673100" cy="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Equipment</a:t>
            </a:r>
            <a:endParaRPr sz="1800"/>
          </a:p>
        </p:txBody>
      </p:sp>
      <p:sp>
        <p:nvSpPr>
          <p:cNvPr id="466" name="Google Shape;466;p45"/>
          <p:cNvSpPr txBox="1"/>
          <p:nvPr>
            <p:ph idx="4294967295" type="title"/>
          </p:nvPr>
        </p:nvSpPr>
        <p:spPr>
          <a:xfrm>
            <a:off x="6496850" y="3096922"/>
            <a:ext cx="1673100" cy="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Overhead</a:t>
            </a:r>
            <a:endParaRPr sz="1800"/>
          </a:p>
        </p:txBody>
      </p:sp>
      <p:sp>
        <p:nvSpPr>
          <p:cNvPr id="467" name="Google Shape;467;p45"/>
          <p:cNvSpPr txBox="1"/>
          <p:nvPr>
            <p:ph idx="4294967295" type="title"/>
          </p:nvPr>
        </p:nvSpPr>
        <p:spPr>
          <a:xfrm>
            <a:off x="6496850" y="3681388"/>
            <a:ext cx="1673100" cy="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Other</a:t>
            </a:r>
            <a:endParaRPr sz="1800"/>
          </a:p>
        </p:txBody>
      </p:sp>
      <p:sp>
        <p:nvSpPr>
          <p:cNvPr id="468" name="Google Shape;468;p45"/>
          <p:cNvSpPr txBox="1"/>
          <p:nvPr/>
        </p:nvSpPr>
        <p:spPr>
          <a:xfrm>
            <a:off x="981900" y="4389200"/>
            <a:ext cx="71802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ndika"/>
                <a:ea typeface="Andika"/>
                <a:cs typeface="Andika"/>
                <a:sym typeface="Andika"/>
              </a:rPr>
              <a:t>Follow the link in the graph to modify its data and then paste the new one here. </a:t>
            </a:r>
            <a:r>
              <a:rPr b="1" lang="en" sz="1000" u="sng">
                <a:solidFill>
                  <a:schemeClr val="dk1"/>
                </a:solidFill>
                <a:latin typeface="Andika"/>
                <a:ea typeface="Andika"/>
                <a:cs typeface="Andika"/>
                <a:sym typeface="Andika"/>
                <a:hlinkClick r:id="rId3">
                  <a:extLst>
                    <a:ext uri="{A12FA001-AC4F-418D-AE19-62706E023703}">
                      <ahyp:hlinkClr val="tx"/>
                    </a:ext>
                  </a:extLst>
                </a:hlinkClick>
              </a:rPr>
              <a:t>For more info, click here</a:t>
            </a:r>
            <a:endParaRPr b="1" sz="1000" u="sng">
              <a:solidFill>
                <a:schemeClr val="dk1"/>
              </a:solidFill>
              <a:latin typeface="Andika"/>
              <a:ea typeface="Andika"/>
              <a:cs typeface="Andika"/>
              <a:sym typeface="Andika"/>
            </a:endParaRPr>
          </a:p>
        </p:txBody>
      </p:sp>
      <p:pic>
        <p:nvPicPr>
          <p:cNvPr id="469" name="Google Shape;469;p45" title="Chart">
            <a:hlinkClick r:id="rId4"/>
          </p:cNvPr>
          <p:cNvPicPr preferRelativeResize="0"/>
          <p:nvPr/>
        </p:nvPicPr>
        <p:blipFill>
          <a:blip r:embed="rId5">
            <a:alphaModFix/>
          </a:blip>
          <a:stretch>
            <a:fillRect/>
          </a:stretch>
        </p:blipFill>
        <p:spPr>
          <a:xfrm>
            <a:off x="974038" y="1343515"/>
            <a:ext cx="4398750" cy="2719897"/>
          </a:xfrm>
          <a:prstGeom prst="rect">
            <a:avLst/>
          </a:prstGeom>
          <a:noFill/>
          <a:ln>
            <a:noFill/>
          </a:ln>
        </p:spPr>
      </p:pic>
      <p:sp>
        <p:nvSpPr>
          <p:cNvPr id="470" name="Google Shape;470;p45"/>
          <p:cNvSpPr/>
          <p:nvPr/>
        </p:nvSpPr>
        <p:spPr>
          <a:xfrm>
            <a:off x="6149988" y="1401575"/>
            <a:ext cx="242700" cy="24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dika"/>
              <a:ea typeface="Andika"/>
              <a:cs typeface="Andika"/>
              <a:sym typeface="Andika"/>
            </a:endParaRPr>
          </a:p>
        </p:txBody>
      </p:sp>
      <p:sp>
        <p:nvSpPr>
          <p:cNvPr id="471" name="Google Shape;471;p45"/>
          <p:cNvSpPr/>
          <p:nvPr/>
        </p:nvSpPr>
        <p:spPr>
          <a:xfrm>
            <a:off x="6149988" y="1986050"/>
            <a:ext cx="242700" cy="24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dika"/>
              <a:ea typeface="Andika"/>
              <a:cs typeface="Andika"/>
              <a:sym typeface="Andika"/>
            </a:endParaRPr>
          </a:p>
        </p:txBody>
      </p:sp>
      <p:sp>
        <p:nvSpPr>
          <p:cNvPr id="472" name="Google Shape;472;p45"/>
          <p:cNvSpPr/>
          <p:nvPr/>
        </p:nvSpPr>
        <p:spPr>
          <a:xfrm>
            <a:off x="6149988" y="2570513"/>
            <a:ext cx="242700" cy="24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dika"/>
              <a:ea typeface="Andika"/>
              <a:cs typeface="Andika"/>
              <a:sym typeface="Andika"/>
            </a:endParaRPr>
          </a:p>
        </p:txBody>
      </p:sp>
      <p:sp>
        <p:nvSpPr>
          <p:cNvPr id="473" name="Google Shape;473;p45"/>
          <p:cNvSpPr/>
          <p:nvPr/>
        </p:nvSpPr>
        <p:spPr>
          <a:xfrm>
            <a:off x="6149988" y="3154988"/>
            <a:ext cx="242700" cy="24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dika"/>
              <a:ea typeface="Andika"/>
              <a:cs typeface="Andika"/>
              <a:sym typeface="Andika"/>
            </a:endParaRPr>
          </a:p>
        </p:txBody>
      </p:sp>
      <p:sp>
        <p:nvSpPr>
          <p:cNvPr id="474" name="Google Shape;474;p45"/>
          <p:cNvSpPr/>
          <p:nvPr/>
        </p:nvSpPr>
        <p:spPr>
          <a:xfrm>
            <a:off x="6149988" y="3739463"/>
            <a:ext cx="242700" cy="24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dika"/>
              <a:ea typeface="Andika"/>
              <a:cs typeface="Andika"/>
              <a:sym typeface="Andik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KPI dashboard</a:t>
            </a:r>
            <a:endParaRPr/>
          </a:p>
        </p:txBody>
      </p:sp>
      <p:graphicFrame>
        <p:nvGraphicFramePr>
          <p:cNvPr id="480" name="Google Shape;480;p46"/>
          <p:cNvGraphicFramePr/>
          <p:nvPr/>
        </p:nvGraphicFramePr>
        <p:xfrm>
          <a:off x="720000" y="1186325"/>
          <a:ext cx="3000000" cy="3000000"/>
        </p:xfrm>
        <a:graphic>
          <a:graphicData uri="http://schemas.openxmlformats.org/drawingml/2006/table">
            <a:tbl>
              <a:tblPr>
                <a:noFill/>
                <a:tableStyleId>{EF5F9DDB-C756-4278-83D7-B220C022B9C6}</a:tableStyleId>
              </a:tblPr>
              <a:tblGrid>
                <a:gridCol w="1134350"/>
                <a:gridCol w="1134350"/>
                <a:gridCol w="1134350"/>
              </a:tblGrid>
              <a:tr h="501800">
                <a:tc>
                  <a:txBody>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Resource</a:t>
                      </a:r>
                      <a:endParaRPr b="1" sz="1200">
                        <a:solidFill>
                          <a:schemeClr val="dk1"/>
                        </a:solidFill>
                        <a:latin typeface="Montserrat"/>
                        <a:ea typeface="Montserrat"/>
                        <a:cs typeface="Montserrat"/>
                        <a:sym typeface="Montserrat"/>
                      </a:endParaRPr>
                    </a:p>
                  </a:txBody>
                  <a:tcPr marT="45700" marB="4570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Utilization rate</a:t>
                      </a:r>
                      <a:endParaRPr b="1" sz="1200">
                        <a:solidFill>
                          <a:schemeClr val="dk1"/>
                        </a:solidFill>
                        <a:latin typeface="Montserrat"/>
                        <a:ea typeface="Montserrat"/>
                        <a:cs typeface="Montserrat"/>
                        <a:sym typeface="Montserrat"/>
                      </a:endParaRPr>
                    </a:p>
                  </a:txBody>
                  <a:tcPr marT="45700" marB="4570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Cost</a:t>
                      </a:r>
                      <a:endParaRPr b="1" sz="12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200">
                          <a:solidFill>
                            <a:schemeClr val="dk1"/>
                          </a:solidFill>
                          <a:latin typeface="Montserrat"/>
                          <a:ea typeface="Montserrat"/>
                          <a:cs typeface="Montserrat"/>
                          <a:sym typeface="Montserrat"/>
                        </a:rPr>
                        <a:t>per unit</a:t>
                      </a:r>
                      <a:endParaRPr b="1" sz="1200">
                        <a:solidFill>
                          <a:schemeClr val="dk1"/>
                        </a:solidFill>
                        <a:latin typeface="Montserrat"/>
                        <a:ea typeface="Montserrat"/>
                        <a:cs typeface="Montserrat"/>
                        <a:sym typeface="Montserrat"/>
                      </a:endParaRPr>
                    </a:p>
                  </a:txBody>
                  <a:tcPr marT="45700" marB="4570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416550">
                <a:tc>
                  <a:txBody>
                    <a:bodyPr/>
                    <a:lstStyle/>
                    <a:p>
                      <a:pPr indent="0" lvl="0" marL="0" rtl="0" algn="l">
                        <a:spcBef>
                          <a:spcPts val="0"/>
                        </a:spcBef>
                        <a:spcAft>
                          <a:spcPts val="0"/>
                        </a:spcAft>
                        <a:buNone/>
                      </a:pPr>
                      <a:r>
                        <a:rPr b="1" lang="en" sz="1100">
                          <a:solidFill>
                            <a:schemeClr val="dk1"/>
                          </a:solidFill>
                          <a:latin typeface="Montserrat"/>
                          <a:ea typeface="Montserrat"/>
                          <a:cs typeface="Montserrat"/>
                          <a:sym typeface="Montserrat"/>
                        </a:rPr>
                        <a:t>Labor</a:t>
                      </a:r>
                      <a:endParaRPr b="1" sz="1100">
                        <a:solidFill>
                          <a:schemeClr val="dk1"/>
                        </a:solidFill>
                        <a:latin typeface="Montserrat"/>
                        <a:ea typeface="Montserrat"/>
                        <a:cs typeface="Montserrat"/>
                        <a:sym typeface="Montserrat"/>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Andika"/>
                          <a:ea typeface="Andika"/>
                          <a:cs typeface="Andika"/>
                          <a:sym typeface="Andika"/>
                        </a:rPr>
                        <a:t>85%</a:t>
                      </a:r>
                      <a:endParaRPr sz="1100">
                        <a:solidFill>
                          <a:schemeClr val="dk1"/>
                        </a:solidFill>
                        <a:latin typeface="Andika"/>
                        <a:ea typeface="Andika"/>
                        <a:cs typeface="Andika"/>
                        <a:sym typeface="Andik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Andika"/>
                          <a:ea typeface="Andika"/>
                          <a:cs typeface="Andika"/>
                          <a:sym typeface="Andika"/>
                        </a:rPr>
                        <a:t>$50</a:t>
                      </a:r>
                      <a:endParaRPr sz="1100">
                        <a:solidFill>
                          <a:schemeClr val="dk1"/>
                        </a:solidFill>
                        <a:latin typeface="Andika"/>
                        <a:ea typeface="Andika"/>
                        <a:cs typeface="Andika"/>
                        <a:sym typeface="Andik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416550">
                <a:tc>
                  <a:txBody>
                    <a:bodyPr/>
                    <a:lstStyle/>
                    <a:p>
                      <a:pPr indent="0" lvl="0" marL="0" rtl="0" algn="l">
                        <a:spcBef>
                          <a:spcPts val="0"/>
                        </a:spcBef>
                        <a:spcAft>
                          <a:spcPts val="0"/>
                        </a:spcAft>
                        <a:buNone/>
                      </a:pPr>
                      <a:r>
                        <a:rPr b="1" lang="en" sz="1100">
                          <a:solidFill>
                            <a:schemeClr val="dk1"/>
                          </a:solidFill>
                          <a:latin typeface="Montserrat"/>
                          <a:ea typeface="Montserrat"/>
                          <a:cs typeface="Montserrat"/>
                          <a:sym typeface="Montserrat"/>
                        </a:rPr>
                        <a:t>Equipment</a:t>
                      </a:r>
                      <a:endParaRPr b="1" sz="1100">
                        <a:solidFill>
                          <a:schemeClr val="dk1"/>
                        </a:solidFill>
                        <a:latin typeface="Montserrat"/>
                        <a:ea typeface="Montserrat"/>
                        <a:cs typeface="Montserrat"/>
                        <a:sym typeface="Montserrat"/>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Andika"/>
                          <a:ea typeface="Andika"/>
                          <a:cs typeface="Andika"/>
                          <a:sym typeface="Andika"/>
                        </a:rPr>
                        <a:t>70%</a:t>
                      </a:r>
                      <a:endParaRPr sz="1100">
                        <a:solidFill>
                          <a:schemeClr val="dk1"/>
                        </a:solidFill>
                        <a:latin typeface="Andika"/>
                        <a:ea typeface="Andika"/>
                        <a:cs typeface="Andika"/>
                        <a:sym typeface="Andik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Andika"/>
                          <a:ea typeface="Andika"/>
                          <a:cs typeface="Andika"/>
                          <a:sym typeface="Andika"/>
                        </a:rPr>
                        <a:t>$100</a:t>
                      </a:r>
                      <a:endParaRPr sz="1100">
                        <a:solidFill>
                          <a:schemeClr val="dk1"/>
                        </a:solidFill>
                        <a:latin typeface="Andika"/>
                        <a:ea typeface="Andika"/>
                        <a:cs typeface="Andika"/>
                        <a:sym typeface="Andik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416550">
                <a:tc>
                  <a:txBody>
                    <a:bodyPr/>
                    <a:lstStyle/>
                    <a:p>
                      <a:pPr indent="0" lvl="0" marL="0" rtl="0" algn="l">
                        <a:spcBef>
                          <a:spcPts val="0"/>
                        </a:spcBef>
                        <a:spcAft>
                          <a:spcPts val="0"/>
                        </a:spcAft>
                        <a:buNone/>
                      </a:pPr>
                      <a:r>
                        <a:rPr b="1" lang="en" sz="1100">
                          <a:solidFill>
                            <a:schemeClr val="dk1"/>
                          </a:solidFill>
                          <a:latin typeface="Montserrat"/>
                          <a:ea typeface="Montserrat"/>
                          <a:cs typeface="Montserrat"/>
                          <a:sym typeface="Montserrat"/>
                        </a:rPr>
                        <a:t>Materials</a:t>
                      </a:r>
                      <a:endParaRPr b="1" sz="1100">
                        <a:solidFill>
                          <a:schemeClr val="dk1"/>
                        </a:solidFill>
                        <a:latin typeface="Montserrat"/>
                        <a:ea typeface="Montserrat"/>
                        <a:cs typeface="Montserrat"/>
                        <a:sym typeface="Montserrat"/>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Andika"/>
                          <a:ea typeface="Andika"/>
                          <a:cs typeface="Andika"/>
                          <a:sym typeface="Andika"/>
                        </a:rPr>
                        <a:t>95%</a:t>
                      </a:r>
                      <a:endParaRPr sz="1100">
                        <a:solidFill>
                          <a:schemeClr val="dk1"/>
                        </a:solidFill>
                        <a:latin typeface="Andika"/>
                        <a:ea typeface="Andika"/>
                        <a:cs typeface="Andika"/>
                        <a:sym typeface="Andik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Andika"/>
                          <a:ea typeface="Andika"/>
                          <a:cs typeface="Andika"/>
                          <a:sym typeface="Andika"/>
                        </a:rPr>
                        <a:t>$20</a:t>
                      </a:r>
                      <a:endParaRPr sz="1100">
                        <a:solidFill>
                          <a:schemeClr val="dk1"/>
                        </a:solidFill>
                        <a:latin typeface="Andika"/>
                        <a:ea typeface="Andika"/>
                        <a:cs typeface="Andika"/>
                        <a:sym typeface="Andik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416550">
                <a:tc>
                  <a:txBody>
                    <a:bodyPr/>
                    <a:lstStyle/>
                    <a:p>
                      <a:pPr indent="0" lvl="0" marL="0" rtl="0" algn="l">
                        <a:spcBef>
                          <a:spcPts val="0"/>
                        </a:spcBef>
                        <a:spcAft>
                          <a:spcPts val="0"/>
                        </a:spcAft>
                        <a:buNone/>
                      </a:pPr>
                      <a:r>
                        <a:rPr b="1" lang="en" sz="1100">
                          <a:solidFill>
                            <a:schemeClr val="dk1"/>
                          </a:solidFill>
                          <a:latin typeface="Montserrat"/>
                          <a:ea typeface="Montserrat"/>
                          <a:cs typeface="Montserrat"/>
                          <a:sym typeface="Montserrat"/>
                        </a:rPr>
                        <a:t>Rent</a:t>
                      </a:r>
                      <a:endParaRPr b="1" sz="1100">
                        <a:solidFill>
                          <a:schemeClr val="dk1"/>
                        </a:solidFill>
                        <a:latin typeface="Montserrat"/>
                        <a:ea typeface="Montserrat"/>
                        <a:cs typeface="Montserrat"/>
                        <a:sym typeface="Montserrat"/>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Andika"/>
                          <a:ea typeface="Andika"/>
                          <a:cs typeface="Andika"/>
                          <a:sym typeface="Andika"/>
                        </a:rPr>
                        <a:t>90%</a:t>
                      </a:r>
                      <a:endParaRPr sz="1100">
                        <a:solidFill>
                          <a:schemeClr val="dk1"/>
                        </a:solidFill>
                        <a:latin typeface="Andika"/>
                        <a:ea typeface="Andika"/>
                        <a:cs typeface="Andika"/>
                        <a:sym typeface="Andik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Andika"/>
                          <a:ea typeface="Andika"/>
                          <a:cs typeface="Andika"/>
                          <a:sym typeface="Andika"/>
                        </a:rPr>
                        <a:t>$1,000</a:t>
                      </a:r>
                      <a:endParaRPr sz="1100">
                        <a:solidFill>
                          <a:schemeClr val="dk1"/>
                        </a:solidFill>
                        <a:latin typeface="Andika"/>
                        <a:ea typeface="Andika"/>
                        <a:cs typeface="Andika"/>
                        <a:sym typeface="Andik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416550">
                <a:tc>
                  <a:txBody>
                    <a:bodyPr/>
                    <a:lstStyle/>
                    <a:p>
                      <a:pPr indent="0" lvl="0" marL="0" rtl="0" algn="l">
                        <a:spcBef>
                          <a:spcPts val="0"/>
                        </a:spcBef>
                        <a:spcAft>
                          <a:spcPts val="0"/>
                        </a:spcAft>
                        <a:buNone/>
                      </a:pPr>
                      <a:r>
                        <a:rPr b="1" lang="en" sz="1100">
                          <a:solidFill>
                            <a:schemeClr val="dk1"/>
                          </a:solidFill>
                          <a:latin typeface="Montserrat"/>
                          <a:ea typeface="Montserrat"/>
                          <a:cs typeface="Montserrat"/>
                          <a:sym typeface="Montserrat"/>
                        </a:rPr>
                        <a:t>Energy</a:t>
                      </a:r>
                      <a:endParaRPr b="1" sz="1100">
                        <a:solidFill>
                          <a:schemeClr val="dk1"/>
                        </a:solidFill>
                        <a:latin typeface="Montserrat"/>
                        <a:ea typeface="Montserrat"/>
                        <a:cs typeface="Montserrat"/>
                        <a:sym typeface="Montserrat"/>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Andika"/>
                          <a:ea typeface="Andika"/>
                          <a:cs typeface="Andika"/>
                          <a:sym typeface="Andika"/>
                        </a:rPr>
                        <a:t>8</a:t>
                      </a:r>
                      <a:r>
                        <a:rPr lang="en" sz="1100">
                          <a:solidFill>
                            <a:schemeClr val="dk1"/>
                          </a:solidFill>
                          <a:latin typeface="Andika"/>
                          <a:ea typeface="Andika"/>
                          <a:cs typeface="Andika"/>
                          <a:sym typeface="Andika"/>
                        </a:rPr>
                        <a:t>0%</a:t>
                      </a:r>
                      <a:endParaRPr sz="1100">
                        <a:solidFill>
                          <a:schemeClr val="dk1"/>
                        </a:solidFill>
                        <a:latin typeface="Andika"/>
                        <a:ea typeface="Andika"/>
                        <a:cs typeface="Andika"/>
                        <a:sym typeface="Andik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Andika"/>
                          <a:ea typeface="Andika"/>
                          <a:cs typeface="Andika"/>
                          <a:sym typeface="Andika"/>
                        </a:rPr>
                        <a:t>$80</a:t>
                      </a:r>
                      <a:endParaRPr sz="1100">
                        <a:solidFill>
                          <a:schemeClr val="dk1"/>
                        </a:solidFill>
                        <a:latin typeface="Andika"/>
                        <a:ea typeface="Andika"/>
                        <a:cs typeface="Andika"/>
                        <a:sym typeface="Andik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416550">
                <a:tc>
                  <a:txBody>
                    <a:bodyPr/>
                    <a:lstStyle/>
                    <a:p>
                      <a:pPr indent="0" lvl="0" marL="0" rtl="0" algn="l">
                        <a:spcBef>
                          <a:spcPts val="0"/>
                        </a:spcBef>
                        <a:spcAft>
                          <a:spcPts val="0"/>
                        </a:spcAft>
                        <a:buNone/>
                      </a:pPr>
                      <a:r>
                        <a:rPr b="1" lang="en" sz="1100">
                          <a:solidFill>
                            <a:schemeClr val="dk1"/>
                          </a:solidFill>
                          <a:latin typeface="Montserrat"/>
                          <a:ea typeface="Montserrat"/>
                          <a:cs typeface="Montserrat"/>
                          <a:sym typeface="Montserrat"/>
                        </a:rPr>
                        <a:t>Software licenses</a:t>
                      </a:r>
                      <a:endParaRPr b="1" sz="1100">
                        <a:solidFill>
                          <a:schemeClr val="dk1"/>
                        </a:solidFill>
                        <a:latin typeface="Montserrat"/>
                        <a:ea typeface="Montserrat"/>
                        <a:cs typeface="Montserrat"/>
                        <a:sym typeface="Montserrat"/>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Andika"/>
                          <a:ea typeface="Andika"/>
                          <a:cs typeface="Andika"/>
                          <a:sym typeface="Andika"/>
                        </a:rPr>
                        <a:t>80%</a:t>
                      </a:r>
                      <a:endParaRPr sz="1100">
                        <a:solidFill>
                          <a:schemeClr val="dk1"/>
                        </a:solidFill>
                        <a:latin typeface="Andika"/>
                        <a:ea typeface="Andika"/>
                        <a:cs typeface="Andika"/>
                        <a:sym typeface="Andik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Andika"/>
                          <a:ea typeface="Andika"/>
                          <a:cs typeface="Andika"/>
                          <a:sym typeface="Andika"/>
                        </a:rPr>
                        <a:t>$200</a:t>
                      </a:r>
                      <a:endParaRPr sz="1100">
                        <a:solidFill>
                          <a:schemeClr val="dk1"/>
                        </a:solidFill>
                        <a:latin typeface="Andika"/>
                        <a:ea typeface="Andika"/>
                        <a:cs typeface="Andika"/>
                        <a:sym typeface="Andik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416550">
                <a:tc>
                  <a:txBody>
                    <a:bodyPr/>
                    <a:lstStyle/>
                    <a:p>
                      <a:pPr indent="0" lvl="0" marL="0" rtl="0" algn="l">
                        <a:spcBef>
                          <a:spcPts val="0"/>
                        </a:spcBef>
                        <a:spcAft>
                          <a:spcPts val="0"/>
                        </a:spcAft>
                        <a:buNone/>
                      </a:pPr>
                      <a:r>
                        <a:rPr b="1" lang="en" sz="1100">
                          <a:solidFill>
                            <a:schemeClr val="dk1"/>
                          </a:solidFill>
                          <a:latin typeface="Montserrat"/>
                          <a:ea typeface="Montserrat"/>
                          <a:cs typeface="Montserrat"/>
                          <a:sym typeface="Montserrat"/>
                        </a:rPr>
                        <a:t>Advertising</a:t>
                      </a:r>
                      <a:endParaRPr b="1" sz="1100">
                        <a:solidFill>
                          <a:schemeClr val="dk1"/>
                        </a:solidFill>
                        <a:latin typeface="Montserrat"/>
                        <a:ea typeface="Montserrat"/>
                        <a:cs typeface="Montserrat"/>
                        <a:sym typeface="Montserrat"/>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Andika"/>
                          <a:ea typeface="Andika"/>
                          <a:cs typeface="Andika"/>
                          <a:sym typeface="Andika"/>
                        </a:rPr>
                        <a:t>60%</a:t>
                      </a:r>
                      <a:endParaRPr sz="1100">
                        <a:solidFill>
                          <a:schemeClr val="dk1"/>
                        </a:solidFill>
                        <a:latin typeface="Andika"/>
                        <a:ea typeface="Andika"/>
                        <a:cs typeface="Andika"/>
                        <a:sym typeface="Andik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Andika"/>
                          <a:ea typeface="Andika"/>
                          <a:cs typeface="Andika"/>
                          <a:sym typeface="Andika"/>
                        </a:rPr>
                        <a:t>$500</a:t>
                      </a:r>
                      <a:endParaRPr sz="1100">
                        <a:solidFill>
                          <a:schemeClr val="dk1"/>
                        </a:solidFill>
                        <a:latin typeface="Andika"/>
                        <a:ea typeface="Andika"/>
                        <a:cs typeface="Andika"/>
                        <a:sym typeface="Andik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bl>
          </a:graphicData>
        </a:graphic>
      </p:graphicFrame>
      <p:sp>
        <p:nvSpPr>
          <p:cNvPr id="481" name="Google Shape;481;p46"/>
          <p:cNvSpPr txBox="1"/>
          <p:nvPr/>
        </p:nvSpPr>
        <p:spPr>
          <a:xfrm>
            <a:off x="4289743" y="1186325"/>
            <a:ext cx="1896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ontserrat"/>
                <a:ea typeface="Montserrat"/>
                <a:cs typeface="Montserrat"/>
                <a:sym typeface="Montserrat"/>
              </a:rPr>
              <a:t>120 u/day</a:t>
            </a:r>
            <a:endParaRPr b="1" sz="2000">
              <a:solidFill>
                <a:schemeClr val="dk1"/>
              </a:solidFill>
              <a:latin typeface="Montserrat"/>
              <a:ea typeface="Montserrat"/>
              <a:cs typeface="Montserrat"/>
              <a:sym typeface="Montserrat"/>
            </a:endParaRPr>
          </a:p>
        </p:txBody>
      </p:sp>
      <p:sp>
        <p:nvSpPr>
          <p:cNvPr id="482" name="Google Shape;482;p46"/>
          <p:cNvSpPr txBox="1"/>
          <p:nvPr/>
        </p:nvSpPr>
        <p:spPr>
          <a:xfrm>
            <a:off x="6419250" y="1186325"/>
            <a:ext cx="1896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ontserrat"/>
                <a:ea typeface="Montserrat"/>
                <a:cs typeface="Montserrat"/>
                <a:sym typeface="Montserrat"/>
              </a:rPr>
              <a:t>2h</a:t>
            </a:r>
            <a:endParaRPr b="1" sz="2000">
              <a:solidFill>
                <a:schemeClr val="dk1"/>
              </a:solidFill>
              <a:latin typeface="Montserrat"/>
              <a:ea typeface="Montserrat"/>
              <a:cs typeface="Montserrat"/>
              <a:sym typeface="Montserrat"/>
            </a:endParaRPr>
          </a:p>
        </p:txBody>
      </p:sp>
      <p:sp>
        <p:nvSpPr>
          <p:cNvPr id="483" name="Google Shape;483;p46"/>
          <p:cNvSpPr txBox="1"/>
          <p:nvPr/>
        </p:nvSpPr>
        <p:spPr>
          <a:xfrm>
            <a:off x="4289743" y="1586525"/>
            <a:ext cx="18960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ndika"/>
                <a:ea typeface="Andika"/>
                <a:cs typeface="Andika"/>
                <a:sym typeface="Andika"/>
              </a:rPr>
              <a:t>Output per worker</a:t>
            </a:r>
            <a:endParaRPr sz="1200">
              <a:solidFill>
                <a:schemeClr val="dk1"/>
              </a:solidFill>
              <a:latin typeface="Andika"/>
              <a:ea typeface="Andika"/>
              <a:cs typeface="Andika"/>
              <a:sym typeface="Andika"/>
            </a:endParaRPr>
          </a:p>
        </p:txBody>
      </p:sp>
      <p:sp>
        <p:nvSpPr>
          <p:cNvPr id="484" name="Google Shape;484;p46"/>
          <p:cNvSpPr txBox="1"/>
          <p:nvPr/>
        </p:nvSpPr>
        <p:spPr>
          <a:xfrm>
            <a:off x="6419250" y="1586525"/>
            <a:ext cx="18960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ndika"/>
                <a:ea typeface="Andika"/>
                <a:cs typeface="Andika"/>
                <a:sym typeface="Andika"/>
              </a:rPr>
              <a:t>Time to complete a task</a:t>
            </a:r>
            <a:endParaRPr sz="1200">
              <a:solidFill>
                <a:schemeClr val="dk1"/>
              </a:solidFill>
              <a:latin typeface="Andika"/>
              <a:ea typeface="Andika"/>
              <a:cs typeface="Andika"/>
              <a:sym typeface="Andika"/>
            </a:endParaRPr>
          </a:p>
        </p:txBody>
      </p:sp>
      <p:sp>
        <p:nvSpPr>
          <p:cNvPr id="485" name="Google Shape;485;p46"/>
          <p:cNvSpPr txBox="1"/>
          <p:nvPr/>
        </p:nvSpPr>
        <p:spPr>
          <a:xfrm>
            <a:off x="4525888" y="4203750"/>
            <a:ext cx="3553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ndika"/>
                <a:ea typeface="Andika"/>
                <a:cs typeface="Andika"/>
                <a:sym typeface="Andika"/>
              </a:rPr>
              <a:t>Follow the link in the graph to modify its data and then paste the new one here. </a:t>
            </a:r>
            <a:r>
              <a:rPr b="1" lang="en" sz="1000" u="sng">
                <a:solidFill>
                  <a:schemeClr val="dk1"/>
                </a:solidFill>
                <a:latin typeface="Andika"/>
                <a:ea typeface="Andika"/>
                <a:cs typeface="Andika"/>
                <a:sym typeface="Andika"/>
                <a:hlinkClick r:id="rId3">
                  <a:extLst>
                    <a:ext uri="{A12FA001-AC4F-418D-AE19-62706E023703}">
                      <ahyp:hlinkClr val="tx"/>
                    </a:ext>
                  </a:extLst>
                </a:hlinkClick>
              </a:rPr>
              <a:t>For more info, click here</a:t>
            </a:r>
            <a:endParaRPr b="1" sz="1000" u="sng">
              <a:solidFill>
                <a:schemeClr val="dk1"/>
              </a:solidFill>
              <a:latin typeface="Andika"/>
              <a:ea typeface="Andika"/>
              <a:cs typeface="Andika"/>
              <a:sym typeface="Andika"/>
            </a:endParaRPr>
          </a:p>
        </p:txBody>
      </p:sp>
      <p:pic>
        <p:nvPicPr>
          <p:cNvPr id="486" name="Google Shape;486;p46" title="Chart">
            <a:hlinkClick r:id="rId4"/>
          </p:cNvPr>
          <p:cNvPicPr preferRelativeResize="0"/>
          <p:nvPr/>
        </p:nvPicPr>
        <p:blipFill>
          <a:blip r:embed="rId5">
            <a:alphaModFix/>
          </a:blip>
          <a:stretch>
            <a:fillRect/>
          </a:stretch>
        </p:blipFill>
        <p:spPr>
          <a:xfrm>
            <a:off x="4653613" y="2012225"/>
            <a:ext cx="3297777" cy="2039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of this template</a:t>
            </a:r>
            <a:endParaRPr/>
          </a:p>
        </p:txBody>
      </p:sp>
      <p:graphicFrame>
        <p:nvGraphicFramePr>
          <p:cNvPr id="191" name="Google Shape;191;p29"/>
          <p:cNvGraphicFramePr/>
          <p:nvPr/>
        </p:nvGraphicFramePr>
        <p:xfrm>
          <a:off x="713225" y="1652950"/>
          <a:ext cx="3000000" cy="3000000"/>
        </p:xfrm>
        <a:graphic>
          <a:graphicData uri="http://schemas.openxmlformats.org/drawingml/2006/table">
            <a:tbl>
              <a:tblPr>
                <a:noFill/>
                <a:tableStyleId>{EF5F9DDB-C756-4278-83D7-B220C022B9C6}</a:tableStyleId>
              </a:tblPr>
              <a:tblGrid>
                <a:gridCol w="2311100"/>
                <a:gridCol w="5406450"/>
              </a:tblGrid>
              <a:tr h="372750">
                <a:tc>
                  <a:txBody>
                    <a:bodyPr/>
                    <a:lstStyle/>
                    <a:p>
                      <a:pPr indent="0" lvl="0" marL="0" rtl="0" algn="l">
                        <a:lnSpc>
                          <a:spcPct val="115000"/>
                        </a:lnSpc>
                        <a:spcBef>
                          <a:spcPts val="0"/>
                        </a:spcBef>
                        <a:spcAft>
                          <a:spcPts val="0"/>
                        </a:spcAft>
                        <a:buNone/>
                      </a:pPr>
                      <a:r>
                        <a:rPr b="1" lang="en" sz="1000" u="sng">
                          <a:solidFill>
                            <a:schemeClr val="dk1"/>
                          </a:solidFill>
                          <a:latin typeface="Montserrat"/>
                          <a:ea typeface="Montserrat"/>
                          <a:cs typeface="Montserrat"/>
                          <a:sym typeface="Montserrat"/>
                          <a:hlinkClick action="ppaction://hlinksldjump" r:id="rId3">
                            <a:extLst>
                              <a:ext uri="{A12FA001-AC4F-418D-AE19-62706E023703}">
                                <ahyp:hlinkClr val="tx"/>
                              </a:ext>
                            </a:extLst>
                          </a:hlinkClick>
                        </a:rPr>
                        <a:t>Fonts</a:t>
                      </a:r>
                      <a:endParaRPr b="1" sz="1000" u="sng">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1600"/>
                        </a:spcAft>
                        <a:buNone/>
                      </a:pPr>
                      <a:r>
                        <a:rPr lang="en" sz="1000">
                          <a:solidFill>
                            <a:schemeClr val="dk1"/>
                          </a:solidFill>
                          <a:latin typeface="Andika"/>
                          <a:ea typeface="Andika"/>
                          <a:cs typeface="Andika"/>
                          <a:sym typeface="Andika"/>
                        </a:rPr>
                        <a:t>To view this template correctly in PowerPoint, download and install the fonts we used</a:t>
                      </a:r>
                      <a:endParaRPr sz="1000">
                        <a:solidFill>
                          <a:schemeClr val="dk1"/>
                        </a:solidFill>
                        <a:latin typeface="Andika"/>
                        <a:ea typeface="Andika"/>
                        <a:cs typeface="Andika"/>
                        <a:sym typeface="Andik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372750">
                <a:tc>
                  <a:txBody>
                    <a:bodyPr/>
                    <a:lstStyle/>
                    <a:p>
                      <a:pPr indent="0" lvl="0" marL="0" rtl="0" algn="l">
                        <a:lnSpc>
                          <a:spcPct val="115000"/>
                        </a:lnSpc>
                        <a:spcBef>
                          <a:spcPts val="0"/>
                        </a:spcBef>
                        <a:spcAft>
                          <a:spcPts val="0"/>
                        </a:spcAft>
                        <a:buNone/>
                      </a:pPr>
                      <a:r>
                        <a:rPr b="1" lang="en" sz="1000" u="sng">
                          <a:solidFill>
                            <a:schemeClr val="dk1"/>
                          </a:solidFill>
                          <a:latin typeface="Montserrat"/>
                          <a:ea typeface="Montserrat"/>
                          <a:cs typeface="Montserrat"/>
                          <a:sym typeface="Montserrat"/>
                          <a:hlinkClick action="ppaction://hlinksldjump" r:id="rId4">
                            <a:extLst>
                              <a:ext uri="{A12FA001-AC4F-418D-AE19-62706E023703}">
                                <ahyp:hlinkClr val="tx"/>
                              </a:ext>
                            </a:extLst>
                          </a:hlinkClick>
                        </a:rPr>
                        <a:t>Used</a:t>
                      </a:r>
                      <a:r>
                        <a:rPr b="1" lang="en" sz="1000">
                          <a:solidFill>
                            <a:schemeClr val="dk1"/>
                          </a:solidFill>
                          <a:latin typeface="Montserrat"/>
                          <a:ea typeface="Montserrat"/>
                          <a:cs typeface="Montserrat"/>
                          <a:sym typeface="Montserrat"/>
                        </a:rPr>
                        <a:t> and </a:t>
                      </a:r>
                      <a:r>
                        <a:rPr b="1" lang="en" sz="1000" u="sng">
                          <a:solidFill>
                            <a:schemeClr val="dk1"/>
                          </a:solidFill>
                          <a:latin typeface="Montserrat"/>
                          <a:ea typeface="Montserrat"/>
                          <a:cs typeface="Montserrat"/>
                          <a:sym typeface="Montserrat"/>
                          <a:hlinkClick action="ppaction://hlinksldjump" r:id="rId5">
                            <a:extLst>
                              <a:ext uri="{A12FA001-AC4F-418D-AE19-62706E023703}">
                                <ahyp:hlinkClr val="tx"/>
                              </a:ext>
                            </a:extLst>
                          </a:hlinkClick>
                        </a:rPr>
                        <a:t>alternative</a:t>
                      </a:r>
                      <a:r>
                        <a:rPr b="1" lang="en" sz="1000" u="sng">
                          <a:solidFill>
                            <a:schemeClr val="dk1"/>
                          </a:solidFill>
                          <a:latin typeface="Montserrat"/>
                          <a:ea typeface="Montserrat"/>
                          <a:cs typeface="Montserrat"/>
                          <a:sym typeface="Montserrat"/>
                          <a:hlinkClick action="ppaction://hlinksldjump" r:id="rId6">
                            <a:extLst>
                              <a:ext uri="{A12FA001-AC4F-418D-AE19-62706E023703}">
                                <ahyp:hlinkClr val="tx"/>
                              </a:ext>
                            </a:extLst>
                          </a:hlinkClick>
                        </a:rPr>
                        <a:t> resources</a:t>
                      </a:r>
                      <a:endParaRPr b="1" sz="1000" u="sng">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marR="0" rtl="0" algn="l">
                        <a:lnSpc>
                          <a:spcPct val="115000"/>
                        </a:lnSpc>
                        <a:spcBef>
                          <a:spcPts val="0"/>
                        </a:spcBef>
                        <a:spcAft>
                          <a:spcPts val="1600"/>
                        </a:spcAft>
                        <a:buNone/>
                      </a:pPr>
                      <a:r>
                        <a:rPr lang="en" sz="1000">
                          <a:solidFill>
                            <a:schemeClr val="dk1"/>
                          </a:solidFill>
                          <a:latin typeface="Andika"/>
                          <a:ea typeface="Andika"/>
                          <a:cs typeface="Andika"/>
                          <a:sym typeface="Andika"/>
                        </a:rPr>
                        <a:t>An assortment of graphic resources that are suitable for use in this presentation</a:t>
                      </a:r>
                      <a:endParaRPr sz="1000">
                        <a:solidFill>
                          <a:schemeClr val="dk1"/>
                        </a:solidFill>
                        <a:latin typeface="Andika"/>
                        <a:ea typeface="Andika"/>
                        <a:cs typeface="Andika"/>
                        <a:sym typeface="Andik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372750">
                <a:tc>
                  <a:txBody>
                    <a:bodyPr/>
                    <a:lstStyle/>
                    <a:p>
                      <a:pPr indent="0" lvl="0" marL="0" rtl="0" algn="l">
                        <a:lnSpc>
                          <a:spcPct val="115000"/>
                        </a:lnSpc>
                        <a:spcBef>
                          <a:spcPts val="0"/>
                        </a:spcBef>
                        <a:spcAft>
                          <a:spcPts val="0"/>
                        </a:spcAft>
                        <a:buNone/>
                      </a:pPr>
                      <a:r>
                        <a:rPr b="1" lang="en" sz="1000" u="sng">
                          <a:solidFill>
                            <a:schemeClr val="dk1"/>
                          </a:solidFill>
                          <a:latin typeface="Montserrat"/>
                          <a:ea typeface="Montserrat"/>
                          <a:cs typeface="Montserrat"/>
                          <a:sym typeface="Montserrat"/>
                          <a:hlinkClick action="ppaction://hlinksldjump" r:id="rId7">
                            <a:extLst>
                              <a:ext uri="{A12FA001-AC4F-418D-AE19-62706E023703}">
                                <ahyp:hlinkClr val="tx"/>
                              </a:ext>
                            </a:extLst>
                          </a:hlinkClick>
                        </a:rPr>
                        <a:t>Thanks slide</a:t>
                      </a:r>
                      <a:endParaRPr b="1" sz="1000" u="sng">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1600"/>
                        </a:spcAft>
                        <a:buNone/>
                      </a:pPr>
                      <a:r>
                        <a:rPr lang="en" sz="1000">
                          <a:solidFill>
                            <a:schemeClr val="dk1"/>
                          </a:solidFill>
                          <a:latin typeface="Andika"/>
                          <a:ea typeface="Andika"/>
                          <a:cs typeface="Andika"/>
                          <a:sym typeface="Andika"/>
                        </a:rPr>
                        <a:t>You must keep it so that proper credits for our design are given</a:t>
                      </a:r>
                      <a:endParaRPr sz="1000">
                        <a:solidFill>
                          <a:schemeClr val="dk1"/>
                        </a:solidFill>
                        <a:latin typeface="Andika"/>
                        <a:ea typeface="Andika"/>
                        <a:cs typeface="Andika"/>
                        <a:sym typeface="Andik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372750">
                <a:tc>
                  <a:txBody>
                    <a:bodyPr/>
                    <a:lstStyle/>
                    <a:p>
                      <a:pPr indent="0" lvl="0" marL="0" rtl="0" algn="l">
                        <a:lnSpc>
                          <a:spcPct val="115000"/>
                        </a:lnSpc>
                        <a:spcBef>
                          <a:spcPts val="0"/>
                        </a:spcBef>
                        <a:spcAft>
                          <a:spcPts val="0"/>
                        </a:spcAft>
                        <a:buNone/>
                      </a:pPr>
                      <a:r>
                        <a:rPr b="1" lang="en" sz="1000" u="sng">
                          <a:solidFill>
                            <a:schemeClr val="dk1"/>
                          </a:solidFill>
                          <a:latin typeface="Montserrat"/>
                          <a:ea typeface="Montserrat"/>
                          <a:cs typeface="Montserrat"/>
                          <a:sym typeface="Montserrat"/>
                          <a:hlinkClick action="ppaction://hlinksldjump" r:id="rId8">
                            <a:extLst>
                              <a:ext uri="{A12FA001-AC4F-418D-AE19-62706E023703}">
                                <ahyp:hlinkClr val="tx"/>
                              </a:ext>
                            </a:extLst>
                          </a:hlinkClick>
                        </a:rPr>
                        <a:t>Colors</a:t>
                      </a:r>
                      <a:endParaRPr b="1" sz="1000" u="sng">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1600"/>
                        </a:spcAft>
                        <a:buNone/>
                      </a:pPr>
                      <a:r>
                        <a:rPr lang="en" sz="1000">
                          <a:solidFill>
                            <a:schemeClr val="dk1"/>
                          </a:solidFill>
                          <a:latin typeface="Andika"/>
                          <a:ea typeface="Andika"/>
                          <a:cs typeface="Andika"/>
                          <a:sym typeface="Andika"/>
                        </a:rPr>
                        <a:t>All the colors used in this presentation</a:t>
                      </a:r>
                      <a:endParaRPr sz="1000">
                        <a:solidFill>
                          <a:schemeClr val="dk1"/>
                        </a:solidFill>
                        <a:latin typeface="Andika"/>
                        <a:ea typeface="Andika"/>
                        <a:cs typeface="Andika"/>
                        <a:sym typeface="Andik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372750">
                <a:tc>
                  <a:txBody>
                    <a:bodyPr/>
                    <a:lstStyle/>
                    <a:p>
                      <a:pPr indent="0" lvl="0" marL="0" rtl="0" algn="l">
                        <a:lnSpc>
                          <a:spcPct val="115000"/>
                        </a:lnSpc>
                        <a:spcBef>
                          <a:spcPts val="0"/>
                        </a:spcBef>
                        <a:spcAft>
                          <a:spcPts val="0"/>
                        </a:spcAft>
                        <a:buNone/>
                      </a:pPr>
                      <a:r>
                        <a:rPr b="1" lang="en" sz="1000" u="sng">
                          <a:solidFill>
                            <a:schemeClr val="dk1"/>
                          </a:solidFill>
                          <a:latin typeface="Montserrat"/>
                          <a:ea typeface="Montserrat"/>
                          <a:cs typeface="Montserrat"/>
                          <a:sym typeface="Montserrat"/>
                          <a:hlinkClick action="ppaction://hlinksldjump" r:id="rId9">
                            <a:extLst>
                              <a:ext uri="{A12FA001-AC4F-418D-AE19-62706E023703}">
                                <ahyp:hlinkClr val="tx"/>
                              </a:ext>
                            </a:extLst>
                          </a:hlinkClick>
                        </a:rPr>
                        <a:t>Icons</a:t>
                      </a:r>
                      <a:r>
                        <a:rPr b="1" lang="en" sz="1000">
                          <a:solidFill>
                            <a:schemeClr val="dk1"/>
                          </a:solidFill>
                          <a:latin typeface="Montserrat"/>
                          <a:ea typeface="Montserrat"/>
                          <a:cs typeface="Montserrat"/>
                          <a:sym typeface="Montserrat"/>
                        </a:rPr>
                        <a:t> and </a:t>
                      </a:r>
                      <a:r>
                        <a:rPr b="1" lang="en" sz="1000" u="sng">
                          <a:solidFill>
                            <a:schemeClr val="dk1"/>
                          </a:solidFill>
                          <a:latin typeface="Montserrat"/>
                          <a:ea typeface="Montserrat"/>
                          <a:cs typeface="Montserrat"/>
                          <a:sym typeface="Montserrat"/>
                          <a:hlinkClick action="ppaction://hlinksldjump" r:id="rId10">
                            <a:extLst>
                              <a:ext uri="{A12FA001-AC4F-418D-AE19-62706E023703}">
                                <ahyp:hlinkClr val="tx"/>
                              </a:ext>
                            </a:extLst>
                          </a:hlinkClick>
                        </a:rPr>
                        <a:t>infographic resources</a:t>
                      </a:r>
                      <a:endParaRPr b="1" sz="1000" u="sng">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 sz="1000">
                          <a:solidFill>
                            <a:schemeClr val="dk1"/>
                          </a:solidFill>
                          <a:latin typeface="Andika"/>
                          <a:ea typeface="Andika"/>
                          <a:cs typeface="Andika"/>
                          <a:sym typeface="Andika"/>
                        </a:rPr>
                        <a:t>These can be used in the template, and their size and color can be edited</a:t>
                      </a:r>
                      <a:endParaRPr sz="1000">
                        <a:solidFill>
                          <a:schemeClr val="dk1"/>
                        </a:solidFill>
                        <a:latin typeface="Andika"/>
                        <a:ea typeface="Andika"/>
                        <a:cs typeface="Andika"/>
                        <a:sym typeface="Andik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372750">
                <a:tc>
                  <a:txBody>
                    <a:bodyPr/>
                    <a:lstStyle/>
                    <a:p>
                      <a:pPr indent="0" lvl="0" marL="0" rtl="0" algn="l">
                        <a:lnSpc>
                          <a:spcPct val="115000"/>
                        </a:lnSpc>
                        <a:spcBef>
                          <a:spcPts val="0"/>
                        </a:spcBef>
                        <a:spcAft>
                          <a:spcPts val="0"/>
                        </a:spcAft>
                        <a:buNone/>
                      </a:pPr>
                      <a:r>
                        <a:rPr b="1" lang="en" sz="1000">
                          <a:solidFill>
                            <a:schemeClr val="dk1"/>
                          </a:solidFill>
                          <a:latin typeface="Montserrat"/>
                          <a:ea typeface="Montserrat"/>
                          <a:cs typeface="Montserrat"/>
                          <a:sym typeface="Montserrat"/>
                        </a:rPr>
                        <a:t>Editable presentation theme </a:t>
                      </a:r>
                      <a:endParaRPr b="1" sz="1000">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1600"/>
                        </a:spcAft>
                        <a:buNone/>
                      </a:pPr>
                      <a:r>
                        <a:rPr lang="en" sz="1000">
                          <a:solidFill>
                            <a:schemeClr val="dk1"/>
                          </a:solidFill>
                          <a:latin typeface="Andika"/>
                          <a:ea typeface="Andika"/>
                          <a:cs typeface="Andika"/>
                          <a:sym typeface="Andika"/>
                        </a:rPr>
                        <a:t>You can edit the master slides easily. For more info, click </a:t>
                      </a:r>
                      <a:r>
                        <a:rPr lang="en" sz="1000" u="sng">
                          <a:solidFill>
                            <a:schemeClr val="dk1"/>
                          </a:solidFill>
                          <a:latin typeface="Andika"/>
                          <a:ea typeface="Andika"/>
                          <a:cs typeface="Andika"/>
                          <a:sym typeface="Andika"/>
                          <a:hlinkClick r:id="rId11">
                            <a:extLst>
                              <a:ext uri="{A12FA001-AC4F-418D-AE19-62706E023703}">
                                <ahyp:hlinkClr val="tx"/>
                              </a:ext>
                            </a:extLst>
                          </a:hlinkClick>
                        </a:rPr>
                        <a:t>here</a:t>
                      </a:r>
                      <a:endParaRPr sz="1000" u="sng">
                        <a:solidFill>
                          <a:schemeClr val="dk1"/>
                        </a:solidFill>
                        <a:latin typeface="Andika"/>
                        <a:ea typeface="Andika"/>
                        <a:cs typeface="Andika"/>
                        <a:sym typeface="Andik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bl>
          </a:graphicData>
        </a:graphic>
      </p:graphicFrame>
      <p:sp>
        <p:nvSpPr>
          <p:cNvPr id="192" name="Google Shape;192;p29"/>
          <p:cNvSpPr txBox="1"/>
          <p:nvPr/>
        </p:nvSpPr>
        <p:spPr>
          <a:xfrm>
            <a:off x="713250" y="1171963"/>
            <a:ext cx="7717500" cy="339000"/>
          </a:xfrm>
          <a:prstGeom prst="rect">
            <a:avLst/>
          </a:prstGeom>
          <a:noFill/>
          <a:ln>
            <a:noFill/>
          </a:ln>
        </p:spPr>
        <p:txBody>
          <a:bodyPr anchorCtr="0" anchor="t" bIns="91425" lIns="91425" spcFirstLastPara="1" rIns="0" wrap="square" tIns="91425">
            <a:noAutofit/>
          </a:bodyPr>
          <a:lstStyle/>
          <a:p>
            <a:pPr indent="0" lvl="0" marL="0" rtl="0" algn="l">
              <a:lnSpc>
                <a:spcPct val="115000"/>
              </a:lnSpc>
              <a:spcBef>
                <a:spcPts val="0"/>
              </a:spcBef>
              <a:spcAft>
                <a:spcPts val="0"/>
              </a:spcAft>
              <a:buNone/>
            </a:pPr>
            <a:r>
              <a:rPr lang="en" sz="1200">
                <a:solidFill>
                  <a:schemeClr val="dk1"/>
                </a:solidFill>
                <a:latin typeface="Andika"/>
                <a:ea typeface="Andika"/>
                <a:cs typeface="Andika"/>
                <a:sym typeface="Andika"/>
              </a:rPr>
              <a:t>You can delete this slide when you’re done editing the presentation</a:t>
            </a:r>
            <a:endParaRPr sz="1200">
              <a:solidFill>
                <a:schemeClr val="dk1"/>
              </a:solidFill>
              <a:latin typeface="Andika"/>
              <a:ea typeface="Andika"/>
              <a:cs typeface="Andika"/>
              <a:sym typeface="Andika"/>
            </a:endParaRPr>
          </a:p>
        </p:txBody>
      </p:sp>
      <p:sp>
        <p:nvSpPr>
          <p:cNvPr id="193" name="Google Shape;193;p29"/>
          <p:cNvSpPr txBox="1"/>
          <p:nvPr/>
        </p:nvSpPr>
        <p:spPr>
          <a:xfrm>
            <a:off x="720000" y="4031425"/>
            <a:ext cx="2090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ndika"/>
                <a:ea typeface="Andika"/>
                <a:cs typeface="Andika"/>
                <a:sym typeface="Andika"/>
              </a:rPr>
              <a:t>For more info:</a:t>
            </a:r>
            <a:br>
              <a:rPr lang="en" sz="1200">
                <a:solidFill>
                  <a:schemeClr val="dk1"/>
                </a:solidFill>
                <a:latin typeface="Andika"/>
                <a:ea typeface="Andika"/>
                <a:cs typeface="Andika"/>
                <a:sym typeface="Andika"/>
              </a:rPr>
            </a:br>
            <a:r>
              <a:rPr b="1" lang="en" sz="1200" u="sng">
                <a:solidFill>
                  <a:schemeClr val="dk1"/>
                </a:solidFill>
                <a:latin typeface="Andika"/>
                <a:ea typeface="Andika"/>
                <a:cs typeface="Andika"/>
                <a:sym typeface="Andika"/>
                <a:hlinkClick r:id="rId12">
                  <a:extLst>
                    <a:ext uri="{A12FA001-AC4F-418D-AE19-62706E023703}">
                      <ahyp:hlinkClr val="tx"/>
                    </a:ext>
                  </a:extLst>
                </a:hlinkClick>
              </a:rPr>
              <a:t>Slidesgo</a:t>
            </a:r>
            <a:r>
              <a:rPr b="1" lang="en" sz="1200">
                <a:solidFill>
                  <a:schemeClr val="dk1"/>
                </a:solidFill>
                <a:latin typeface="Andika"/>
                <a:ea typeface="Andika"/>
                <a:cs typeface="Andika"/>
                <a:sym typeface="Andika"/>
              </a:rPr>
              <a:t> | </a:t>
            </a:r>
            <a:r>
              <a:rPr b="1" lang="en" sz="1200" u="sng">
                <a:solidFill>
                  <a:schemeClr val="dk1"/>
                </a:solidFill>
                <a:latin typeface="Andika"/>
                <a:ea typeface="Andika"/>
                <a:cs typeface="Andika"/>
                <a:sym typeface="Andika"/>
                <a:hlinkClick r:id="rId13">
                  <a:extLst>
                    <a:ext uri="{A12FA001-AC4F-418D-AE19-62706E023703}">
                      <ahyp:hlinkClr val="tx"/>
                    </a:ext>
                  </a:extLst>
                </a:hlinkClick>
              </a:rPr>
              <a:t>Blog</a:t>
            </a:r>
            <a:r>
              <a:rPr b="1" lang="en" sz="1200">
                <a:solidFill>
                  <a:schemeClr val="dk1"/>
                </a:solidFill>
                <a:latin typeface="Andika"/>
                <a:ea typeface="Andika"/>
                <a:cs typeface="Andika"/>
                <a:sym typeface="Andika"/>
              </a:rPr>
              <a:t> | </a:t>
            </a:r>
            <a:r>
              <a:rPr b="1" lang="en" sz="1200" u="sng">
                <a:solidFill>
                  <a:schemeClr val="dk1"/>
                </a:solidFill>
                <a:latin typeface="Andika"/>
                <a:ea typeface="Andika"/>
                <a:cs typeface="Andika"/>
                <a:sym typeface="Andika"/>
                <a:hlinkClick r:id="rId14">
                  <a:extLst>
                    <a:ext uri="{A12FA001-AC4F-418D-AE19-62706E023703}">
                      <ahyp:hlinkClr val="tx"/>
                    </a:ext>
                  </a:extLst>
                </a:hlinkClick>
              </a:rPr>
              <a:t>F</a:t>
            </a:r>
            <a:r>
              <a:rPr b="1" lang="en" sz="1200">
                <a:solidFill>
                  <a:schemeClr val="dk1"/>
                </a:solidFill>
                <a:latin typeface="Andika"/>
                <a:ea typeface="Andika"/>
                <a:cs typeface="Andika"/>
                <a:sym typeface="Andika"/>
              </a:rPr>
              <a:t>AQS</a:t>
            </a:r>
            <a:endParaRPr b="1" sz="1200">
              <a:solidFill>
                <a:schemeClr val="dk1"/>
              </a:solidFill>
              <a:latin typeface="Andika"/>
              <a:ea typeface="Andika"/>
              <a:cs typeface="Andika"/>
              <a:sym typeface="Andika"/>
            </a:endParaRPr>
          </a:p>
        </p:txBody>
      </p:sp>
      <p:sp>
        <p:nvSpPr>
          <p:cNvPr id="194" name="Google Shape;194;p29"/>
          <p:cNvSpPr txBox="1"/>
          <p:nvPr/>
        </p:nvSpPr>
        <p:spPr>
          <a:xfrm>
            <a:off x="3205425" y="4031425"/>
            <a:ext cx="3599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ndika"/>
                <a:ea typeface="Andika"/>
                <a:cs typeface="Andika"/>
                <a:sym typeface="Andika"/>
              </a:rPr>
              <a:t>You can visit our sister </a:t>
            </a:r>
            <a:r>
              <a:rPr lang="en" sz="1200">
                <a:solidFill>
                  <a:schemeClr val="dk1"/>
                </a:solidFill>
                <a:latin typeface="Andika"/>
                <a:ea typeface="Andika"/>
                <a:cs typeface="Andika"/>
                <a:sym typeface="Andika"/>
              </a:rPr>
              <a:t>projects</a:t>
            </a:r>
            <a:r>
              <a:rPr lang="en" sz="1200">
                <a:solidFill>
                  <a:schemeClr val="dk1"/>
                </a:solidFill>
                <a:latin typeface="Andika"/>
                <a:ea typeface="Andika"/>
                <a:cs typeface="Andika"/>
                <a:sym typeface="Andika"/>
              </a:rPr>
              <a:t>:</a:t>
            </a:r>
            <a:br>
              <a:rPr lang="en" sz="1200">
                <a:solidFill>
                  <a:schemeClr val="dk1"/>
                </a:solidFill>
                <a:latin typeface="Andika"/>
                <a:ea typeface="Andika"/>
                <a:cs typeface="Andika"/>
                <a:sym typeface="Andika"/>
              </a:rPr>
            </a:br>
            <a:r>
              <a:rPr b="1" lang="en" sz="1200" u="sng">
                <a:solidFill>
                  <a:schemeClr val="dk1"/>
                </a:solidFill>
                <a:latin typeface="Andika"/>
                <a:ea typeface="Andika"/>
                <a:cs typeface="Andika"/>
                <a:sym typeface="Andika"/>
                <a:hlinkClick r:id="rId15">
                  <a:extLst>
                    <a:ext uri="{A12FA001-AC4F-418D-AE19-62706E023703}">
                      <ahyp:hlinkClr val="tx"/>
                    </a:ext>
                  </a:extLst>
                </a:hlinkClick>
              </a:rPr>
              <a:t>Freepik</a:t>
            </a:r>
            <a:r>
              <a:rPr b="1" lang="en" sz="1200">
                <a:solidFill>
                  <a:schemeClr val="dk1"/>
                </a:solidFill>
                <a:latin typeface="Andika"/>
                <a:ea typeface="Andika"/>
                <a:cs typeface="Andika"/>
                <a:sym typeface="Andika"/>
              </a:rPr>
              <a:t> | </a:t>
            </a:r>
            <a:r>
              <a:rPr b="1" lang="en" sz="1200" u="sng">
                <a:solidFill>
                  <a:schemeClr val="dk1"/>
                </a:solidFill>
                <a:latin typeface="Andika"/>
                <a:ea typeface="Andika"/>
                <a:cs typeface="Andika"/>
                <a:sym typeface="Andika"/>
                <a:hlinkClick r:id="rId16">
                  <a:extLst>
                    <a:ext uri="{A12FA001-AC4F-418D-AE19-62706E023703}">
                      <ahyp:hlinkClr val="tx"/>
                    </a:ext>
                  </a:extLst>
                </a:hlinkClick>
              </a:rPr>
              <a:t>Flaticon</a:t>
            </a:r>
            <a:r>
              <a:rPr b="1" lang="en" sz="1200">
                <a:solidFill>
                  <a:schemeClr val="dk1"/>
                </a:solidFill>
                <a:latin typeface="Andika"/>
                <a:ea typeface="Andika"/>
                <a:cs typeface="Andika"/>
                <a:sym typeface="Andika"/>
              </a:rPr>
              <a:t> | </a:t>
            </a:r>
            <a:r>
              <a:rPr b="1" lang="en" sz="1200" u="sng">
                <a:solidFill>
                  <a:schemeClr val="dk1"/>
                </a:solidFill>
                <a:latin typeface="Andika"/>
                <a:ea typeface="Andika"/>
                <a:cs typeface="Andika"/>
                <a:sym typeface="Andika"/>
                <a:hlinkClick r:id="rId17">
                  <a:extLst>
                    <a:ext uri="{A12FA001-AC4F-418D-AE19-62706E023703}">
                      <ahyp:hlinkClr val="tx"/>
                    </a:ext>
                  </a:extLst>
                </a:hlinkClick>
              </a:rPr>
              <a:t>Storyset</a:t>
            </a:r>
            <a:r>
              <a:rPr b="1" lang="en" sz="1200">
                <a:solidFill>
                  <a:schemeClr val="dk1"/>
                </a:solidFill>
                <a:latin typeface="Andika"/>
                <a:ea typeface="Andika"/>
                <a:cs typeface="Andika"/>
                <a:sym typeface="Andika"/>
              </a:rPr>
              <a:t> | </a:t>
            </a:r>
            <a:r>
              <a:rPr b="1" lang="en" sz="1200" u="sng">
                <a:solidFill>
                  <a:schemeClr val="dk1"/>
                </a:solidFill>
                <a:latin typeface="Andika"/>
                <a:ea typeface="Andika"/>
                <a:cs typeface="Andika"/>
                <a:sym typeface="Andika"/>
                <a:hlinkClick r:id="rId18">
                  <a:extLst>
                    <a:ext uri="{A12FA001-AC4F-418D-AE19-62706E023703}">
                      <ahyp:hlinkClr val="tx"/>
                    </a:ext>
                  </a:extLst>
                </a:hlinkClick>
              </a:rPr>
              <a:t>Wepik</a:t>
            </a:r>
            <a:r>
              <a:rPr b="1" lang="en" sz="1200">
                <a:solidFill>
                  <a:schemeClr val="dk1"/>
                </a:solidFill>
                <a:uFill>
                  <a:noFill/>
                </a:uFill>
                <a:latin typeface="Andika"/>
                <a:ea typeface="Andika"/>
                <a:cs typeface="Andika"/>
                <a:sym typeface="Andika"/>
                <a:hlinkClick r:id="rId19">
                  <a:extLst>
                    <a:ext uri="{A12FA001-AC4F-418D-AE19-62706E023703}">
                      <ahyp:hlinkClr val="tx"/>
                    </a:ext>
                  </a:extLst>
                </a:hlinkClick>
              </a:rPr>
              <a:t> </a:t>
            </a:r>
            <a:r>
              <a:rPr b="1" lang="en" sz="1200">
                <a:solidFill>
                  <a:schemeClr val="dk1"/>
                </a:solidFill>
                <a:latin typeface="Andika"/>
                <a:ea typeface="Andika"/>
                <a:cs typeface="Andika"/>
                <a:sym typeface="Andika"/>
              </a:rPr>
              <a:t>| </a:t>
            </a:r>
            <a:r>
              <a:rPr b="1" lang="en" sz="1200" u="sng">
                <a:solidFill>
                  <a:schemeClr val="dk1"/>
                </a:solidFill>
                <a:latin typeface="Andika"/>
                <a:ea typeface="Andika"/>
                <a:cs typeface="Andika"/>
                <a:sym typeface="Andika"/>
                <a:hlinkClick r:id="rId20">
                  <a:extLst>
                    <a:ext uri="{A12FA001-AC4F-418D-AE19-62706E023703}">
                      <ahyp:hlinkClr val="tx"/>
                    </a:ext>
                  </a:extLst>
                </a:hlinkClick>
              </a:rPr>
              <a:t>Videvo</a:t>
            </a:r>
            <a:endParaRPr b="1" sz="1200">
              <a:solidFill>
                <a:schemeClr val="dk1"/>
              </a:solidFill>
              <a:latin typeface="Andika"/>
              <a:ea typeface="Andika"/>
              <a:cs typeface="Andika"/>
              <a:sym typeface="Andik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7"/>
          <p:cNvSpPr txBox="1"/>
          <p:nvPr>
            <p:ph type="title"/>
          </p:nvPr>
        </p:nvSpPr>
        <p:spPr>
          <a:xfrm>
            <a:off x="2891263" y="768350"/>
            <a:ext cx="3361500" cy="83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492" name="Google Shape;492;p47"/>
          <p:cNvSpPr txBox="1"/>
          <p:nvPr>
            <p:ph idx="1" type="subTitle"/>
          </p:nvPr>
        </p:nvSpPr>
        <p:spPr>
          <a:xfrm>
            <a:off x="2891225" y="1652680"/>
            <a:ext cx="33615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a:t>
            </a:r>
            <a:r>
              <a:rPr b="1" lang="en"/>
              <a:t>o you have any questions?</a:t>
            </a:r>
            <a:endParaRPr b="1"/>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+34 654 321 432</a:t>
            </a:r>
            <a:endParaRPr/>
          </a:p>
          <a:p>
            <a:pPr indent="0" lvl="0" marL="0" rtl="0" algn="ctr">
              <a:spcBef>
                <a:spcPts val="0"/>
              </a:spcBef>
              <a:spcAft>
                <a:spcPts val="0"/>
              </a:spcAft>
              <a:buNone/>
            </a:pPr>
            <a:r>
              <a:rPr lang="en"/>
              <a:t>yourwebsite.com</a:t>
            </a:r>
            <a:endParaRPr/>
          </a:p>
        </p:txBody>
      </p:sp>
      <p:sp>
        <p:nvSpPr>
          <p:cNvPr id="493" name="Google Shape;493;p47"/>
          <p:cNvSpPr txBox="1"/>
          <p:nvPr/>
        </p:nvSpPr>
        <p:spPr>
          <a:xfrm>
            <a:off x="2891250" y="4221100"/>
            <a:ext cx="3361500" cy="26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ndika"/>
                <a:ea typeface="Andika"/>
                <a:cs typeface="Andika"/>
                <a:sym typeface="Andika"/>
              </a:rPr>
              <a:t>Please keep this slide for attribution</a:t>
            </a:r>
            <a:endParaRPr sz="1000">
              <a:solidFill>
                <a:schemeClr val="dk1"/>
              </a:solidFill>
              <a:latin typeface="Andika"/>
              <a:ea typeface="Andika"/>
              <a:cs typeface="Andika"/>
              <a:sym typeface="Andika"/>
            </a:endParaRPr>
          </a:p>
        </p:txBody>
      </p:sp>
      <p:grpSp>
        <p:nvGrpSpPr>
          <p:cNvPr id="494" name="Google Shape;494;p47"/>
          <p:cNvGrpSpPr/>
          <p:nvPr/>
        </p:nvGrpSpPr>
        <p:grpSpPr>
          <a:xfrm>
            <a:off x="3582674" y="2946825"/>
            <a:ext cx="387681" cy="387661"/>
            <a:chOff x="266768" y="1721375"/>
            <a:chExt cx="397907" cy="397887"/>
          </a:xfrm>
        </p:grpSpPr>
        <p:sp>
          <p:nvSpPr>
            <p:cNvPr id="495" name="Google Shape;495;p4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47"/>
          <p:cNvGrpSpPr/>
          <p:nvPr/>
        </p:nvGrpSpPr>
        <p:grpSpPr>
          <a:xfrm>
            <a:off x="4641370" y="2946587"/>
            <a:ext cx="387661" cy="387661"/>
            <a:chOff x="1379798" y="1723250"/>
            <a:chExt cx="397887" cy="397887"/>
          </a:xfrm>
        </p:grpSpPr>
        <p:sp>
          <p:nvSpPr>
            <p:cNvPr id="498" name="Google Shape;498;p4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47"/>
          <p:cNvGrpSpPr/>
          <p:nvPr/>
        </p:nvGrpSpPr>
        <p:grpSpPr>
          <a:xfrm>
            <a:off x="4110330" y="2946587"/>
            <a:ext cx="387641" cy="387661"/>
            <a:chOff x="864491" y="1723250"/>
            <a:chExt cx="397866" cy="397887"/>
          </a:xfrm>
        </p:grpSpPr>
        <p:sp>
          <p:nvSpPr>
            <p:cNvPr id="503" name="Google Shape;503;p4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47"/>
          <p:cNvGrpSpPr/>
          <p:nvPr/>
        </p:nvGrpSpPr>
        <p:grpSpPr>
          <a:xfrm>
            <a:off x="5172432" y="2946172"/>
            <a:ext cx="388966" cy="388966"/>
            <a:chOff x="1190625" y="238125"/>
            <a:chExt cx="5235075" cy="5235075"/>
          </a:xfrm>
        </p:grpSpPr>
        <p:sp>
          <p:nvSpPr>
            <p:cNvPr id="507" name="Google Shape;507;p4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Icon pack</a:t>
            </a:r>
            <a:endParaRPr/>
          </a:p>
        </p:txBody>
      </p:sp>
      <p:grpSp>
        <p:nvGrpSpPr>
          <p:cNvPr id="514" name="Google Shape;514;p48"/>
          <p:cNvGrpSpPr/>
          <p:nvPr/>
        </p:nvGrpSpPr>
        <p:grpSpPr>
          <a:xfrm>
            <a:off x="1206550" y="1396172"/>
            <a:ext cx="295277" cy="294803"/>
            <a:chOff x="1206550" y="1510472"/>
            <a:chExt cx="295277" cy="294803"/>
          </a:xfrm>
        </p:grpSpPr>
        <p:grpSp>
          <p:nvGrpSpPr>
            <p:cNvPr id="515" name="Google Shape;515;p48"/>
            <p:cNvGrpSpPr/>
            <p:nvPr/>
          </p:nvGrpSpPr>
          <p:grpSpPr>
            <a:xfrm>
              <a:off x="1206550" y="1510472"/>
              <a:ext cx="295277" cy="294803"/>
              <a:chOff x="-36" y="408626"/>
              <a:chExt cx="534825" cy="533966"/>
            </a:xfrm>
          </p:grpSpPr>
          <p:sp>
            <p:nvSpPr>
              <p:cNvPr id="516" name="Google Shape;516;p48"/>
              <p:cNvSpPr/>
              <p:nvPr/>
            </p:nvSpPr>
            <p:spPr>
              <a:xfrm>
                <a:off x="364129" y="449840"/>
                <a:ext cx="170660" cy="115035"/>
              </a:xfrm>
              <a:custGeom>
                <a:rect b="b" l="l" r="r" t="t"/>
                <a:pathLst>
                  <a:path extrusionOk="0" h="115035" w="170660">
                    <a:moveTo>
                      <a:pt x="154891" y="115036"/>
                    </a:moveTo>
                    <a:cubicBezTo>
                      <a:pt x="165760" y="115036"/>
                      <a:pt x="173913" y="104166"/>
                      <a:pt x="169384" y="93297"/>
                    </a:cubicBezTo>
                    <a:lnTo>
                      <a:pt x="135869" y="9964"/>
                    </a:lnTo>
                    <a:cubicBezTo>
                      <a:pt x="133152" y="3623"/>
                      <a:pt x="127717" y="0"/>
                      <a:pt x="121377" y="0"/>
                    </a:cubicBezTo>
                    <a:lnTo>
                      <a:pt x="0" y="0"/>
                    </a:lnTo>
                    <a:lnTo>
                      <a:pt x="123188" y="115036"/>
                    </a:lnTo>
                    <a:lnTo>
                      <a:pt x="154891" y="1150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48"/>
              <p:cNvSpPr/>
              <p:nvPr/>
            </p:nvSpPr>
            <p:spPr>
              <a:xfrm>
                <a:off x="-36" y="449840"/>
                <a:ext cx="170326" cy="115035"/>
              </a:xfrm>
              <a:custGeom>
                <a:rect b="b" l="l" r="r" t="t"/>
                <a:pathLst>
                  <a:path extrusionOk="0" h="115035" w="170326">
                    <a:moveTo>
                      <a:pt x="15435" y="115036"/>
                    </a:moveTo>
                    <a:lnTo>
                      <a:pt x="47138" y="115036"/>
                    </a:lnTo>
                    <a:lnTo>
                      <a:pt x="170326" y="0"/>
                    </a:lnTo>
                    <a:lnTo>
                      <a:pt x="48950" y="0"/>
                    </a:lnTo>
                    <a:cubicBezTo>
                      <a:pt x="42609" y="0"/>
                      <a:pt x="37174" y="3623"/>
                      <a:pt x="34457" y="9964"/>
                    </a:cubicBezTo>
                    <a:lnTo>
                      <a:pt x="942" y="93297"/>
                    </a:lnTo>
                    <a:cubicBezTo>
                      <a:pt x="-2681" y="103261"/>
                      <a:pt x="4566" y="115036"/>
                      <a:pt x="15435" y="115036"/>
                    </a:cubicBezTo>
                    <a:lnTo>
                      <a:pt x="15435" y="1150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48"/>
              <p:cNvSpPr/>
              <p:nvPr/>
            </p:nvSpPr>
            <p:spPr>
              <a:xfrm>
                <a:off x="0" y="408626"/>
                <a:ext cx="534419" cy="533966"/>
              </a:xfrm>
              <a:custGeom>
                <a:rect b="b" l="l" r="r" t="t"/>
                <a:pathLst>
                  <a:path extrusionOk="0" h="533966" w="534419">
                    <a:moveTo>
                      <a:pt x="519021" y="502263"/>
                    </a:moveTo>
                    <a:lnTo>
                      <a:pt x="502716" y="502263"/>
                    </a:lnTo>
                    <a:lnTo>
                      <a:pt x="502716" y="187047"/>
                    </a:lnTo>
                    <a:lnTo>
                      <a:pt x="475542" y="187047"/>
                    </a:lnTo>
                    <a:lnTo>
                      <a:pt x="278079" y="4076"/>
                    </a:lnTo>
                    <a:cubicBezTo>
                      <a:pt x="271739" y="-1359"/>
                      <a:pt x="262681" y="-1359"/>
                      <a:pt x="256340" y="4076"/>
                    </a:cubicBezTo>
                    <a:lnTo>
                      <a:pt x="59782" y="187047"/>
                    </a:lnTo>
                    <a:lnTo>
                      <a:pt x="32609" y="187047"/>
                    </a:lnTo>
                    <a:lnTo>
                      <a:pt x="32609" y="502263"/>
                    </a:lnTo>
                    <a:lnTo>
                      <a:pt x="15399" y="502263"/>
                    </a:lnTo>
                    <a:cubicBezTo>
                      <a:pt x="6341" y="502263"/>
                      <a:pt x="0" y="509510"/>
                      <a:pt x="0" y="517662"/>
                    </a:cubicBezTo>
                    <a:cubicBezTo>
                      <a:pt x="0" y="526720"/>
                      <a:pt x="7246" y="533060"/>
                      <a:pt x="15399" y="533060"/>
                    </a:cubicBezTo>
                    <a:lnTo>
                      <a:pt x="199275" y="533060"/>
                    </a:lnTo>
                    <a:lnTo>
                      <a:pt x="199275" y="429800"/>
                    </a:lnTo>
                    <a:lnTo>
                      <a:pt x="193840" y="429800"/>
                    </a:lnTo>
                    <a:cubicBezTo>
                      <a:pt x="184782" y="429800"/>
                      <a:pt x="178442" y="422553"/>
                      <a:pt x="178442" y="414401"/>
                    </a:cubicBezTo>
                    <a:cubicBezTo>
                      <a:pt x="178442" y="405343"/>
                      <a:pt x="185688" y="399003"/>
                      <a:pt x="193840" y="399003"/>
                    </a:cubicBezTo>
                    <a:lnTo>
                      <a:pt x="339673" y="399003"/>
                    </a:lnTo>
                    <a:cubicBezTo>
                      <a:pt x="348731" y="399003"/>
                      <a:pt x="355072" y="406249"/>
                      <a:pt x="355072" y="414401"/>
                    </a:cubicBezTo>
                    <a:cubicBezTo>
                      <a:pt x="355072" y="423459"/>
                      <a:pt x="347825" y="429800"/>
                      <a:pt x="339673" y="429800"/>
                    </a:cubicBezTo>
                    <a:lnTo>
                      <a:pt x="335144" y="429800"/>
                    </a:lnTo>
                    <a:lnTo>
                      <a:pt x="335144" y="533966"/>
                    </a:lnTo>
                    <a:lnTo>
                      <a:pt x="519021" y="533966"/>
                    </a:lnTo>
                    <a:cubicBezTo>
                      <a:pt x="528078" y="533966"/>
                      <a:pt x="534419" y="526720"/>
                      <a:pt x="534419" y="518568"/>
                    </a:cubicBezTo>
                    <a:cubicBezTo>
                      <a:pt x="534419" y="509510"/>
                      <a:pt x="527173" y="502263"/>
                      <a:pt x="519021" y="502263"/>
                    </a:cubicBezTo>
                    <a:lnTo>
                      <a:pt x="519021" y="502263"/>
                    </a:lnTo>
                    <a:close/>
                    <a:moveTo>
                      <a:pt x="267210" y="364582"/>
                    </a:moveTo>
                    <a:cubicBezTo>
                      <a:pt x="201086" y="364582"/>
                      <a:pt x="146739" y="311141"/>
                      <a:pt x="146739" y="244112"/>
                    </a:cubicBezTo>
                    <a:cubicBezTo>
                      <a:pt x="146739" y="177083"/>
                      <a:pt x="200181" y="123641"/>
                      <a:pt x="267210" y="123641"/>
                    </a:cubicBezTo>
                    <a:cubicBezTo>
                      <a:pt x="334238" y="123641"/>
                      <a:pt x="387680" y="177083"/>
                      <a:pt x="387680" y="244112"/>
                    </a:cubicBezTo>
                    <a:cubicBezTo>
                      <a:pt x="387680" y="311141"/>
                      <a:pt x="333333" y="364582"/>
                      <a:pt x="267210" y="364582"/>
                    </a:cubicBezTo>
                    <a:lnTo>
                      <a:pt x="267210" y="36458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19" name="Google Shape;519;p48"/>
            <p:cNvSpPr/>
            <p:nvPr/>
          </p:nvSpPr>
          <p:spPr>
            <a:xfrm>
              <a:off x="1345402" y="1624233"/>
              <a:ext cx="4172" cy="12952"/>
            </a:xfrm>
            <a:custGeom>
              <a:rect b="b" l="l" r="r" t="t"/>
              <a:pathLst>
                <a:path extrusionOk="0" h="23550" w="7586">
                  <a:moveTo>
                    <a:pt x="340" y="9964"/>
                  </a:moveTo>
                  <a:cubicBezTo>
                    <a:pt x="-566" y="14493"/>
                    <a:pt x="340" y="18116"/>
                    <a:pt x="3057" y="19927"/>
                  </a:cubicBezTo>
                  <a:cubicBezTo>
                    <a:pt x="4869" y="20833"/>
                    <a:pt x="5774" y="21739"/>
                    <a:pt x="7586" y="23551"/>
                  </a:cubicBezTo>
                  <a:lnTo>
                    <a:pt x="7586" y="0"/>
                  </a:lnTo>
                  <a:cubicBezTo>
                    <a:pt x="3057" y="1812"/>
                    <a:pt x="1245" y="5435"/>
                    <a:pt x="340" y="9964"/>
                  </a:cubicBezTo>
                  <a:lnTo>
                    <a:pt x="340" y="996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48"/>
            <p:cNvSpPr/>
            <p:nvPr/>
          </p:nvSpPr>
          <p:spPr>
            <a:xfrm>
              <a:off x="1334088" y="1747751"/>
              <a:ext cx="40353" cy="57291"/>
            </a:xfrm>
            <a:custGeom>
              <a:rect b="b" l="l" r="r" t="t"/>
              <a:pathLst>
                <a:path extrusionOk="0" h="104166" w="73369">
                  <a:moveTo>
                    <a:pt x="0" y="0"/>
                  </a:moveTo>
                  <a:lnTo>
                    <a:pt x="73369" y="0"/>
                  </a:lnTo>
                  <a:lnTo>
                    <a:pt x="73369" y="104166"/>
                  </a:lnTo>
                  <a:lnTo>
                    <a:pt x="0" y="10416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48"/>
            <p:cNvSpPr/>
            <p:nvPr/>
          </p:nvSpPr>
          <p:spPr>
            <a:xfrm>
              <a:off x="1358592" y="1649737"/>
              <a:ext cx="5987" cy="17436"/>
            </a:xfrm>
            <a:custGeom>
              <a:rect b="b" l="l" r="r" t="t"/>
              <a:pathLst>
                <a:path extrusionOk="0" h="31702" w="10885">
                  <a:moveTo>
                    <a:pt x="0" y="0"/>
                  </a:moveTo>
                  <a:lnTo>
                    <a:pt x="0" y="31703"/>
                  </a:lnTo>
                  <a:cubicBezTo>
                    <a:pt x="6341" y="28985"/>
                    <a:pt x="9964" y="22645"/>
                    <a:pt x="10870" y="17210"/>
                  </a:cubicBezTo>
                  <a:cubicBezTo>
                    <a:pt x="10870" y="14493"/>
                    <a:pt x="11775" y="4529"/>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48"/>
            <p:cNvSpPr/>
            <p:nvPr/>
          </p:nvSpPr>
          <p:spPr>
            <a:xfrm>
              <a:off x="1305084" y="1596729"/>
              <a:ext cx="97644" cy="97644"/>
            </a:xfrm>
            <a:custGeom>
              <a:rect b="b" l="l" r="r" t="t"/>
              <a:pathLst>
                <a:path extrusionOk="0" h="177535" w="177535">
                  <a:moveTo>
                    <a:pt x="88768" y="0"/>
                  </a:moveTo>
                  <a:cubicBezTo>
                    <a:pt x="39855" y="0"/>
                    <a:pt x="0" y="39855"/>
                    <a:pt x="0" y="88768"/>
                  </a:cubicBezTo>
                  <a:cubicBezTo>
                    <a:pt x="0" y="137681"/>
                    <a:pt x="39855" y="177536"/>
                    <a:pt x="88768" y="177536"/>
                  </a:cubicBezTo>
                  <a:cubicBezTo>
                    <a:pt x="137681" y="177536"/>
                    <a:pt x="177536" y="137681"/>
                    <a:pt x="177536" y="88768"/>
                  </a:cubicBezTo>
                  <a:cubicBezTo>
                    <a:pt x="177536" y="39855"/>
                    <a:pt x="137681" y="0"/>
                    <a:pt x="88768" y="0"/>
                  </a:cubicBezTo>
                  <a:lnTo>
                    <a:pt x="88768" y="0"/>
                  </a:lnTo>
                  <a:close/>
                  <a:moveTo>
                    <a:pt x="122282" y="115942"/>
                  </a:moveTo>
                  <a:cubicBezTo>
                    <a:pt x="120471" y="127717"/>
                    <a:pt x="110507" y="140398"/>
                    <a:pt x="96014" y="144021"/>
                  </a:cubicBezTo>
                  <a:lnTo>
                    <a:pt x="96014" y="151268"/>
                  </a:lnTo>
                  <a:cubicBezTo>
                    <a:pt x="96014" y="155797"/>
                    <a:pt x="92391" y="159420"/>
                    <a:pt x="87862" y="159420"/>
                  </a:cubicBezTo>
                  <a:cubicBezTo>
                    <a:pt x="83333" y="159420"/>
                    <a:pt x="79710" y="155797"/>
                    <a:pt x="79710" y="151268"/>
                  </a:cubicBezTo>
                  <a:lnTo>
                    <a:pt x="79710" y="144927"/>
                  </a:lnTo>
                  <a:cubicBezTo>
                    <a:pt x="71558" y="144021"/>
                    <a:pt x="66123" y="143116"/>
                    <a:pt x="57065" y="136775"/>
                  </a:cubicBezTo>
                  <a:cubicBezTo>
                    <a:pt x="53442" y="134058"/>
                    <a:pt x="52536" y="129529"/>
                    <a:pt x="54348" y="125906"/>
                  </a:cubicBezTo>
                  <a:cubicBezTo>
                    <a:pt x="57065" y="122282"/>
                    <a:pt x="61594" y="121377"/>
                    <a:pt x="65217" y="123188"/>
                  </a:cubicBezTo>
                  <a:cubicBezTo>
                    <a:pt x="70652" y="126811"/>
                    <a:pt x="74275" y="128623"/>
                    <a:pt x="79710" y="128623"/>
                  </a:cubicBezTo>
                  <a:lnTo>
                    <a:pt x="79710" y="88768"/>
                  </a:lnTo>
                  <a:cubicBezTo>
                    <a:pt x="73369" y="86051"/>
                    <a:pt x="68840" y="83333"/>
                    <a:pt x="65217" y="80616"/>
                  </a:cubicBezTo>
                  <a:cubicBezTo>
                    <a:pt x="57971" y="75181"/>
                    <a:pt x="55253" y="65217"/>
                    <a:pt x="57065" y="55253"/>
                  </a:cubicBezTo>
                  <a:cubicBezTo>
                    <a:pt x="58877" y="44384"/>
                    <a:pt x="67029" y="35326"/>
                    <a:pt x="76993" y="32609"/>
                  </a:cubicBezTo>
                  <a:cubicBezTo>
                    <a:pt x="77898" y="32609"/>
                    <a:pt x="78804" y="31703"/>
                    <a:pt x="79710" y="31703"/>
                  </a:cubicBezTo>
                  <a:lnTo>
                    <a:pt x="79710" y="24456"/>
                  </a:lnTo>
                  <a:cubicBezTo>
                    <a:pt x="79710" y="19927"/>
                    <a:pt x="83333" y="16304"/>
                    <a:pt x="87862" y="16304"/>
                  </a:cubicBezTo>
                  <a:cubicBezTo>
                    <a:pt x="92391" y="16304"/>
                    <a:pt x="96014" y="19927"/>
                    <a:pt x="96014" y="24456"/>
                  </a:cubicBezTo>
                  <a:lnTo>
                    <a:pt x="96014" y="30797"/>
                  </a:lnTo>
                  <a:cubicBezTo>
                    <a:pt x="104166" y="32609"/>
                    <a:pt x="110507" y="36232"/>
                    <a:pt x="113224" y="39855"/>
                  </a:cubicBezTo>
                  <a:cubicBezTo>
                    <a:pt x="115942" y="43478"/>
                    <a:pt x="115942" y="48007"/>
                    <a:pt x="112319" y="50725"/>
                  </a:cubicBezTo>
                  <a:cubicBezTo>
                    <a:pt x="108695" y="53442"/>
                    <a:pt x="104166" y="53442"/>
                    <a:pt x="101449" y="49819"/>
                  </a:cubicBezTo>
                  <a:cubicBezTo>
                    <a:pt x="101449" y="49819"/>
                    <a:pt x="99637" y="48007"/>
                    <a:pt x="96014" y="47101"/>
                  </a:cubicBezTo>
                  <a:lnTo>
                    <a:pt x="96014" y="77898"/>
                  </a:lnTo>
                  <a:cubicBezTo>
                    <a:pt x="97826" y="78804"/>
                    <a:pt x="99637" y="78804"/>
                    <a:pt x="100543" y="79710"/>
                  </a:cubicBezTo>
                  <a:cubicBezTo>
                    <a:pt x="116848" y="86956"/>
                    <a:pt x="125000" y="100543"/>
                    <a:pt x="122282" y="115942"/>
                  </a:cubicBezTo>
                  <a:lnTo>
                    <a:pt x="122282" y="11594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3" name="Google Shape;523;p48"/>
          <p:cNvGrpSpPr/>
          <p:nvPr/>
        </p:nvGrpSpPr>
        <p:grpSpPr>
          <a:xfrm>
            <a:off x="1921674" y="1395916"/>
            <a:ext cx="294868" cy="294957"/>
            <a:chOff x="1921674" y="1510216"/>
            <a:chExt cx="294868" cy="294957"/>
          </a:xfrm>
        </p:grpSpPr>
        <p:sp>
          <p:nvSpPr>
            <p:cNvPr id="524" name="Google Shape;524;p48"/>
            <p:cNvSpPr/>
            <p:nvPr/>
          </p:nvSpPr>
          <p:spPr>
            <a:xfrm>
              <a:off x="1921674" y="1759253"/>
              <a:ext cx="97188" cy="45833"/>
            </a:xfrm>
            <a:custGeom>
              <a:rect b="b" l="l" r="r" t="t"/>
              <a:pathLst>
                <a:path extrusionOk="0" h="83333" w="176706">
                  <a:moveTo>
                    <a:pt x="162137" y="0"/>
                  </a:moveTo>
                  <a:lnTo>
                    <a:pt x="0" y="0"/>
                  </a:lnTo>
                  <a:lnTo>
                    <a:pt x="0" y="67935"/>
                  </a:lnTo>
                  <a:cubicBezTo>
                    <a:pt x="0" y="76993"/>
                    <a:pt x="7246" y="83333"/>
                    <a:pt x="15398" y="83333"/>
                  </a:cubicBezTo>
                  <a:lnTo>
                    <a:pt x="161232" y="83333"/>
                  </a:lnTo>
                  <a:cubicBezTo>
                    <a:pt x="170289" y="83333"/>
                    <a:pt x="176630" y="76087"/>
                    <a:pt x="176630" y="67935"/>
                  </a:cubicBezTo>
                  <a:lnTo>
                    <a:pt x="176630" y="15399"/>
                  </a:lnTo>
                  <a:cubicBezTo>
                    <a:pt x="177536" y="7246"/>
                    <a:pt x="170289" y="0"/>
                    <a:pt x="162137" y="0"/>
                  </a:cubicBezTo>
                  <a:lnTo>
                    <a:pt x="162137"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48"/>
            <p:cNvSpPr/>
            <p:nvPr/>
          </p:nvSpPr>
          <p:spPr>
            <a:xfrm>
              <a:off x="2037691" y="1592228"/>
              <a:ext cx="178351" cy="34374"/>
            </a:xfrm>
            <a:custGeom>
              <a:rect b="b" l="l" r="r" t="t"/>
              <a:pathLst>
                <a:path extrusionOk="0" h="62499" w="324274">
                  <a:moveTo>
                    <a:pt x="277173" y="0"/>
                  </a:moveTo>
                  <a:lnTo>
                    <a:pt x="47101" y="0"/>
                  </a:lnTo>
                  <a:cubicBezTo>
                    <a:pt x="20833" y="0"/>
                    <a:pt x="0" y="20833"/>
                    <a:pt x="0" y="47101"/>
                  </a:cubicBezTo>
                  <a:lnTo>
                    <a:pt x="0" y="62500"/>
                  </a:lnTo>
                  <a:lnTo>
                    <a:pt x="324275" y="62500"/>
                  </a:lnTo>
                  <a:lnTo>
                    <a:pt x="324275" y="47101"/>
                  </a:lnTo>
                  <a:cubicBezTo>
                    <a:pt x="324275" y="20833"/>
                    <a:pt x="303441" y="0"/>
                    <a:pt x="277173" y="0"/>
                  </a:cubicBezTo>
                  <a:lnTo>
                    <a:pt x="27717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48"/>
            <p:cNvSpPr/>
            <p:nvPr/>
          </p:nvSpPr>
          <p:spPr>
            <a:xfrm>
              <a:off x="2038191" y="1643736"/>
              <a:ext cx="178351" cy="38360"/>
            </a:xfrm>
            <a:custGeom>
              <a:rect b="b" l="l" r="r" t="t"/>
              <a:pathLst>
                <a:path extrusionOk="0" h="69746" w="324274">
                  <a:moveTo>
                    <a:pt x="0" y="33514"/>
                  </a:moveTo>
                  <a:cubicBezTo>
                    <a:pt x="48913" y="57065"/>
                    <a:pt x="104166" y="69746"/>
                    <a:pt x="162137" y="69746"/>
                  </a:cubicBezTo>
                  <a:cubicBezTo>
                    <a:pt x="220108" y="69746"/>
                    <a:pt x="274456" y="56159"/>
                    <a:pt x="324275" y="33514"/>
                  </a:cubicBezTo>
                  <a:lnTo>
                    <a:pt x="324275" y="0"/>
                  </a:lnTo>
                  <a:lnTo>
                    <a:pt x="906" y="0"/>
                  </a:lnTo>
                  <a:lnTo>
                    <a:pt x="906" y="3351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48"/>
            <p:cNvSpPr/>
            <p:nvPr/>
          </p:nvSpPr>
          <p:spPr>
            <a:xfrm>
              <a:off x="1922174" y="1510216"/>
              <a:ext cx="293930" cy="45833"/>
            </a:xfrm>
            <a:custGeom>
              <a:rect b="b" l="l" r="r" t="t"/>
              <a:pathLst>
                <a:path extrusionOk="0" h="83333" w="534419">
                  <a:moveTo>
                    <a:pt x="476448" y="0"/>
                  </a:moveTo>
                  <a:lnTo>
                    <a:pt x="57065" y="0"/>
                  </a:lnTo>
                  <a:cubicBezTo>
                    <a:pt x="25362" y="0"/>
                    <a:pt x="0" y="25362"/>
                    <a:pt x="0" y="57065"/>
                  </a:cubicBezTo>
                  <a:lnTo>
                    <a:pt x="0" y="83333"/>
                  </a:lnTo>
                  <a:lnTo>
                    <a:pt x="519020" y="83333"/>
                  </a:lnTo>
                  <a:cubicBezTo>
                    <a:pt x="528078" y="83333"/>
                    <a:pt x="534419" y="76087"/>
                    <a:pt x="534419" y="67935"/>
                  </a:cubicBezTo>
                  <a:lnTo>
                    <a:pt x="534419" y="57065"/>
                  </a:lnTo>
                  <a:cubicBezTo>
                    <a:pt x="533513" y="25362"/>
                    <a:pt x="508151" y="0"/>
                    <a:pt x="476448" y="0"/>
                  </a:cubicBezTo>
                  <a:lnTo>
                    <a:pt x="476448"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48"/>
            <p:cNvSpPr/>
            <p:nvPr/>
          </p:nvSpPr>
          <p:spPr>
            <a:xfrm>
              <a:off x="1921674" y="1573725"/>
              <a:ext cx="17436" cy="167391"/>
            </a:xfrm>
            <a:custGeom>
              <a:rect b="b" l="l" r="r" t="t"/>
              <a:pathLst>
                <a:path extrusionOk="0" h="304347" w="31702">
                  <a:moveTo>
                    <a:pt x="0" y="0"/>
                  </a:moveTo>
                  <a:lnTo>
                    <a:pt x="31703" y="0"/>
                  </a:lnTo>
                  <a:lnTo>
                    <a:pt x="31703" y="304347"/>
                  </a:lnTo>
                  <a:lnTo>
                    <a:pt x="0" y="30434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48"/>
            <p:cNvSpPr/>
            <p:nvPr/>
          </p:nvSpPr>
          <p:spPr>
            <a:xfrm>
              <a:off x="2038191" y="1681241"/>
              <a:ext cx="178351" cy="83197"/>
            </a:xfrm>
            <a:custGeom>
              <a:rect b="b" l="l" r="r" t="t"/>
              <a:pathLst>
                <a:path extrusionOk="0" h="151267" w="324274">
                  <a:moveTo>
                    <a:pt x="0" y="0"/>
                  </a:moveTo>
                  <a:lnTo>
                    <a:pt x="0" y="57971"/>
                  </a:lnTo>
                  <a:lnTo>
                    <a:pt x="36232" y="57971"/>
                  </a:lnTo>
                  <a:cubicBezTo>
                    <a:pt x="45290" y="57971"/>
                    <a:pt x="51630" y="65217"/>
                    <a:pt x="51630" y="73369"/>
                  </a:cubicBezTo>
                  <a:cubicBezTo>
                    <a:pt x="51630" y="82427"/>
                    <a:pt x="44384" y="88768"/>
                    <a:pt x="36232" y="88768"/>
                  </a:cubicBezTo>
                  <a:lnTo>
                    <a:pt x="0" y="88768"/>
                  </a:lnTo>
                  <a:lnTo>
                    <a:pt x="0" y="104166"/>
                  </a:lnTo>
                  <a:cubicBezTo>
                    <a:pt x="0" y="130434"/>
                    <a:pt x="20833" y="151268"/>
                    <a:pt x="47101" y="151268"/>
                  </a:cubicBezTo>
                  <a:lnTo>
                    <a:pt x="277173" y="151268"/>
                  </a:lnTo>
                  <a:cubicBezTo>
                    <a:pt x="303441" y="151268"/>
                    <a:pt x="324275" y="130434"/>
                    <a:pt x="324275" y="104166"/>
                  </a:cubicBezTo>
                  <a:lnTo>
                    <a:pt x="324275" y="88768"/>
                  </a:lnTo>
                  <a:lnTo>
                    <a:pt x="288043" y="88768"/>
                  </a:lnTo>
                  <a:cubicBezTo>
                    <a:pt x="278985" y="88768"/>
                    <a:pt x="272644" y="81522"/>
                    <a:pt x="272644" y="73369"/>
                  </a:cubicBezTo>
                  <a:cubicBezTo>
                    <a:pt x="272644" y="64311"/>
                    <a:pt x="279891" y="57971"/>
                    <a:pt x="288043" y="57971"/>
                  </a:cubicBezTo>
                  <a:lnTo>
                    <a:pt x="324275" y="57971"/>
                  </a:lnTo>
                  <a:lnTo>
                    <a:pt x="324275" y="0"/>
                  </a:lnTo>
                  <a:cubicBezTo>
                    <a:pt x="273550" y="22645"/>
                    <a:pt x="219202" y="33514"/>
                    <a:pt x="162137" y="33514"/>
                  </a:cubicBezTo>
                  <a:cubicBezTo>
                    <a:pt x="105072" y="33514"/>
                    <a:pt x="50724" y="22645"/>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48"/>
            <p:cNvSpPr/>
            <p:nvPr/>
          </p:nvSpPr>
          <p:spPr>
            <a:xfrm>
              <a:off x="2061194" y="1782257"/>
              <a:ext cx="40353" cy="22916"/>
            </a:xfrm>
            <a:custGeom>
              <a:rect b="b" l="l" r="r" t="t"/>
              <a:pathLst>
                <a:path extrusionOk="0" h="41666" w="73369">
                  <a:moveTo>
                    <a:pt x="0" y="15398"/>
                  </a:moveTo>
                  <a:cubicBezTo>
                    <a:pt x="0" y="29891"/>
                    <a:pt x="11775" y="41667"/>
                    <a:pt x="26268" y="41667"/>
                  </a:cubicBezTo>
                  <a:lnTo>
                    <a:pt x="47101" y="41667"/>
                  </a:lnTo>
                  <a:cubicBezTo>
                    <a:pt x="61594" y="41667"/>
                    <a:pt x="73369" y="29891"/>
                    <a:pt x="73369" y="15398"/>
                  </a:cubicBezTo>
                  <a:lnTo>
                    <a:pt x="73369" y="0"/>
                  </a:lnTo>
                  <a:lnTo>
                    <a:pt x="0" y="0"/>
                  </a:lnTo>
                  <a:lnTo>
                    <a:pt x="0" y="153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48"/>
            <p:cNvSpPr/>
            <p:nvPr/>
          </p:nvSpPr>
          <p:spPr>
            <a:xfrm>
              <a:off x="2153208" y="1782257"/>
              <a:ext cx="40353" cy="22916"/>
            </a:xfrm>
            <a:custGeom>
              <a:rect b="b" l="l" r="r" t="t"/>
              <a:pathLst>
                <a:path extrusionOk="0" h="41666" w="73369">
                  <a:moveTo>
                    <a:pt x="0" y="15398"/>
                  </a:moveTo>
                  <a:cubicBezTo>
                    <a:pt x="0" y="29891"/>
                    <a:pt x="11775" y="41667"/>
                    <a:pt x="26268" y="41667"/>
                  </a:cubicBezTo>
                  <a:lnTo>
                    <a:pt x="47101" y="41667"/>
                  </a:lnTo>
                  <a:cubicBezTo>
                    <a:pt x="61594" y="41667"/>
                    <a:pt x="73369" y="29891"/>
                    <a:pt x="73369" y="15398"/>
                  </a:cubicBezTo>
                  <a:lnTo>
                    <a:pt x="73369" y="0"/>
                  </a:lnTo>
                  <a:lnTo>
                    <a:pt x="0" y="0"/>
                  </a:lnTo>
                  <a:lnTo>
                    <a:pt x="0" y="153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2" name="Google Shape;532;p48"/>
          <p:cNvGrpSpPr/>
          <p:nvPr/>
        </p:nvGrpSpPr>
        <p:grpSpPr>
          <a:xfrm>
            <a:off x="2612196" y="1395797"/>
            <a:ext cx="294802" cy="295302"/>
            <a:chOff x="2612196" y="1510097"/>
            <a:chExt cx="294802" cy="295302"/>
          </a:xfrm>
        </p:grpSpPr>
        <p:grpSp>
          <p:nvGrpSpPr>
            <p:cNvPr id="533" name="Google Shape;533;p48"/>
            <p:cNvGrpSpPr/>
            <p:nvPr/>
          </p:nvGrpSpPr>
          <p:grpSpPr>
            <a:xfrm>
              <a:off x="2612196" y="1510097"/>
              <a:ext cx="294802" cy="295302"/>
              <a:chOff x="2545963" y="407947"/>
              <a:chExt cx="533965" cy="534871"/>
            </a:xfrm>
          </p:grpSpPr>
          <p:sp>
            <p:nvSpPr>
              <p:cNvPr id="534" name="Google Shape;534;p48"/>
              <p:cNvSpPr/>
              <p:nvPr/>
            </p:nvSpPr>
            <p:spPr>
              <a:xfrm>
                <a:off x="2897637" y="407947"/>
                <a:ext cx="182291" cy="183197"/>
              </a:xfrm>
              <a:custGeom>
                <a:rect b="b" l="l" r="r" t="t"/>
                <a:pathLst>
                  <a:path extrusionOk="0" h="183197" w="182291">
                    <a:moveTo>
                      <a:pt x="177536" y="4755"/>
                    </a:moveTo>
                    <a:cubicBezTo>
                      <a:pt x="171195" y="-1585"/>
                      <a:pt x="161232" y="-1585"/>
                      <a:pt x="155797" y="4755"/>
                    </a:cubicBezTo>
                    <a:lnTo>
                      <a:pt x="29891" y="130661"/>
                    </a:lnTo>
                    <a:cubicBezTo>
                      <a:pt x="19022" y="127944"/>
                      <a:pt x="8152" y="130661"/>
                      <a:pt x="0" y="138813"/>
                    </a:cubicBezTo>
                    <a:lnTo>
                      <a:pt x="44384" y="183197"/>
                    </a:lnTo>
                    <a:cubicBezTo>
                      <a:pt x="52536" y="175045"/>
                      <a:pt x="55254" y="163270"/>
                      <a:pt x="52536" y="153306"/>
                    </a:cubicBezTo>
                    <a:lnTo>
                      <a:pt x="177536" y="27400"/>
                    </a:lnTo>
                    <a:cubicBezTo>
                      <a:pt x="183877" y="21060"/>
                      <a:pt x="183877" y="11096"/>
                      <a:pt x="177536" y="4755"/>
                    </a:cubicBezTo>
                    <a:lnTo>
                      <a:pt x="177536" y="475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48"/>
              <p:cNvSpPr/>
              <p:nvPr/>
            </p:nvSpPr>
            <p:spPr>
              <a:xfrm>
                <a:off x="2545963" y="822801"/>
                <a:ext cx="120017" cy="120017"/>
              </a:xfrm>
              <a:custGeom>
                <a:rect b="b" l="l" r="r" t="t"/>
                <a:pathLst>
                  <a:path extrusionOk="0" h="120017" w="120017">
                    <a:moveTo>
                      <a:pt x="96241" y="74502"/>
                    </a:moveTo>
                    <a:lnTo>
                      <a:pt x="117980" y="52763"/>
                    </a:lnTo>
                    <a:lnTo>
                      <a:pt x="66349" y="1132"/>
                    </a:lnTo>
                    <a:lnTo>
                      <a:pt x="44610" y="22871"/>
                    </a:lnTo>
                    <a:lnTo>
                      <a:pt x="26495" y="4755"/>
                    </a:lnTo>
                    <a:cubicBezTo>
                      <a:pt x="20154" y="-1585"/>
                      <a:pt x="10190" y="-1585"/>
                      <a:pt x="4756" y="4755"/>
                    </a:cubicBezTo>
                    <a:cubicBezTo>
                      <a:pt x="-1585" y="11096"/>
                      <a:pt x="-1585" y="21060"/>
                      <a:pt x="4756" y="26495"/>
                    </a:cubicBezTo>
                    <a:lnTo>
                      <a:pt x="93523" y="115262"/>
                    </a:lnTo>
                    <a:cubicBezTo>
                      <a:pt x="99864" y="121603"/>
                      <a:pt x="109828" y="121603"/>
                      <a:pt x="115262" y="115262"/>
                    </a:cubicBezTo>
                    <a:cubicBezTo>
                      <a:pt x="121603" y="108922"/>
                      <a:pt x="121603" y="98958"/>
                      <a:pt x="115262" y="93523"/>
                    </a:cubicBezTo>
                    <a:lnTo>
                      <a:pt x="96241" y="74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36" name="Google Shape;536;p48"/>
            <p:cNvSpPr/>
            <p:nvPr/>
          </p:nvSpPr>
          <p:spPr>
            <a:xfrm>
              <a:off x="2632653" y="1663239"/>
              <a:ext cx="121682" cy="121184"/>
            </a:xfrm>
            <a:custGeom>
              <a:rect b="b" l="l" r="r" t="t"/>
              <a:pathLst>
                <a:path extrusionOk="0" h="220334" w="221240">
                  <a:moveTo>
                    <a:pt x="44610" y="64311"/>
                  </a:moveTo>
                  <a:lnTo>
                    <a:pt x="26495" y="46196"/>
                  </a:lnTo>
                  <a:cubicBezTo>
                    <a:pt x="20154" y="39855"/>
                    <a:pt x="10190" y="39855"/>
                    <a:pt x="4756" y="46196"/>
                  </a:cubicBezTo>
                  <a:cubicBezTo>
                    <a:pt x="-1585" y="52536"/>
                    <a:pt x="-1585" y="62500"/>
                    <a:pt x="4756" y="67935"/>
                  </a:cubicBezTo>
                  <a:lnTo>
                    <a:pt x="152400" y="215579"/>
                  </a:lnTo>
                  <a:cubicBezTo>
                    <a:pt x="158741" y="221920"/>
                    <a:pt x="168704" y="221920"/>
                    <a:pt x="174139" y="215579"/>
                  </a:cubicBezTo>
                  <a:cubicBezTo>
                    <a:pt x="180480" y="209239"/>
                    <a:pt x="180480" y="199275"/>
                    <a:pt x="174139" y="193840"/>
                  </a:cubicBezTo>
                  <a:lnTo>
                    <a:pt x="156023" y="175724"/>
                  </a:lnTo>
                  <a:lnTo>
                    <a:pt x="177762" y="153985"/>
                  </a:lnTo>
                  <a:lnTo>
                    <a:pt x="144248" y="120471"/>
                  </a:lnTo>
                  <a:cubicBezTo>
                    <a:pt x="137907" y="114130"/>
                    <a:pt x="137907" y="104166"/>
                    <a:pt x="144248" y="98732"/>
                  </a:cubicBezTo>
                  <a:cubicBezTo>
                    <a:pt x="150588" y="92391"/>
                    <a:pt x="160552" y="92391"/>
                    <a:pt x="165987" y="98732"/>
                  </a:cubicBezTo>
                  <a:lnTo>
                    <a:pt x="199501" y="132246"/>
                  </a:lnTo>
                  <a:lnTo>
                    <a:pt x="221240" y="110507"/>
                  </a:lnTo>
                  <a:lnTo>
                    <a:pt x="110733" y="0"/>
                  </a:lnTo>
                  <a:lnTo>
                    <a:pt x="44610" y="6431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48"/>
            <p:cNvSpPr/>
            <p:nvPr/>
          </p:nvSpPr>
          <p:spPr>
            <a:xfrm>
              <a:off x="2706288" y="1591728"/>
              <a:ext cx="118070" cy="119066"/>
            </a:xfrm>
            <a:custGeom>
              <a:rect b="b" l="l" r="r" t="t"/>
              <a:pathLst>
                <a:path extrusionOk="0" h="216484" w="214673">
                  <a:moveTo>
                    <a:pt x="158514" y="13587"/>
                  </a:moveTo>
                  <a:cubicBezTo>
                    <a:pt x="140398" y="-4529"/>
                    <a:pt x="110507" y="-4529"/>
                    <a:pt x="92391" y="13587"/>
                  </a:cubicBezTo>
                  <a:lnTo>
                    <a:pt x="0" y="105978"/>
                  </a:lnTo>
                  <a:lnTo>
                    <a:pt x="110507" y="216485"/>
                  </a:lnTo>
                  <a:lnTo>
                    <a:pt x="132246" y="194746"/>
                  </a:lnTo>
                  <a:lnTo>
                    <a:pt x="98732" y="161231"/>
                  </a:lnTo>
                  <a:cubicBezTo>
                    <a:pt x="92391" y="154891"/>
                    <a:pt x="92391" y="144927"/>
                    <a:pt x="98732" y="139492"/>
                  </a:cubicBezTo>
                  <a:cubicBezTo>
                    <a:pt x="105072" y="133152"/>
                    <a:pt x="115036" y="133152"/>
                    <a:pt x="120471" y="139492"/>
                  </a:cubicBezTo>
                  <a:lnTo>
                    <a:pt x="153985" y="173007"/>
                  </a:lnTo>
                  <a:lnTo>
                    <a:pt x="175724" y="151268"/>
                  </a:lnTo>
                  <a:lnTo>
                    <a:pt x="142210" y="117753"/>
                  </a:lnTo>
                  <a:cubicBezTo>
                    <a:pt x="135869" y="111413"/>
                    <a:pt x="135869" y="101449"/>
                    <a:pt x="142210" y="96014"/>
                  </a:cubicBezTo>
                  <a:cubicBezTo>
                    <a:pt x="148550" y="89674"/>
                    <a:pt x="158514" y="89674"/>
                    <a:pt x="163949" y="96014"/>
                  </a:cubicBezTo>
                  <a:lnTo>
                    <a:pt x="197463" y="129529"/>
                  </a:lnTo>
                  <a:lnTo>
                    <a:pt x="201087" y="125906"/>
                  </a:lnTo>
                  <a:cubicBezTo>
                    <a:pt x="219202" y="107790"/>
                    <a:pt x="219202" y="77898"/>
                    <a:pt x="201087" y="59782"/>
                  </a:cubicBezTo>
                  <a:lnTo>
                    <a:pt x="158514" y="1358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8" name="Google Shape;538;p48"/>
          <p:cNvGrpSpPr/>
          <p:nvPr/>
        </p:nvGrpSpPr>
        <p:grpSpPr>
          <a:xfrm>
            <a:off x="3351383" y="1395797"/>
            <a:ext cx="295750" cy="294781"/>
            <a:chOff x="3351383" y="1510097"/>
            <a:chExt cx="295750" cy="294781"/>
          </a:xfrm>
        </p:grpSpPr>
        <p:sp>
          <p:nvSpPr>
            <p:cNvPr id="539" name="Google Shape;539;p48"/>
            <p:cNvSpPr/>
            <p:nvPr/>
          </p:nvSpPr>
          <p:spPr>
            <a:xfrm>
              <a:off x="3412892" y="1576929"/>
              <a:ext cx="91666" cy="102424"/>
            </a:xfrm>
            <a:custGeom>
              <a:rect b="b" l="l" r="r" t="t"/>
              <a:pathLst>
                <a:path extrusionOk="0" h="186225" w="166666">
                  <a:moveTo>
                    <a:pt x="165760" y="45828"/>
                  </a:moveTo>
                  <a:cubicBezTo>
                    <a:pt x="165760" y="36770"/>
                    <a:pt x="158514" y="30429"/>
                    <a:pt x="150362" y="30429"/>
                  </a:cubicBezTo>
                  <a:lnTo>
                    <a:pt x="134963" y="30429"/>
                  </a:lnTo>
                  <a:cubicBezTo>
                    <a:pt x="109601" y="30429"/>
                    <a:pt x="85145" y="21371"/>
                    <a:pt x="66123" y="4161"/>
                  </a:cubicBezTo>
                  <a:cubicBezTo>
                    <a:pt x="58877" y="-2180"/>
                    <a:pt x="48007" y="-1274"/>
                    <a:pt x="43478" y="6878"/>
                  </a:cubicBezTo>
                  <a:cubicBezTo>
                    <a:pt x="36232" y="17748"/>
                    <a:pt x="24456" y="25900"/>
                    <a:pt x="11775" y="28617"/>
                  </a:cubicBezTo>
                  <a:cubicBezTo>
                    <a:pt x="4529" y="30429"/>
                    <a:pt x="0" y="36770"/>
                    <a:pt x="0" y="44016"/>
                  </a:cubicBezTo>
                  <a:lnTo>
                    <a:pt x="0" y="102893"/>
                  </a:lnTo>
                  <a:cubicBezTo>
                    <a:pt x="0" y="149088"/>
                    <a:pt x="37137" y="186226"/>
                    <a:pt x="83333" y="186226"/>
                  </a:cubicBezTo>
                  <a:cubicBezTo>
                    <a:pt x="129529" y="186226"/>
                    <a:pt x="166666" y="149088"/>
                    <a:pt x="166666" y="102893"/>
                  </a:cubicBezTo>
                  <a:lnTo>
                    <a:pt x="166666" y="4582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48"/>
            <p:cNvSpPr/>
            <p:nvPr/>
          </p:nvSpPr>
          <p:spPr>
            <a:xfrm>
              <a:off x="3466900" y="1700245"/>
              <a:ext cx="36387" cy="47541"/>
            </a:xfrm>
            <a:custGeom>
              <a:rect b="b" l="l" r="r" t="t"/>
              <a:pathLst>
                <a:path extrusionOk="0" h="86439" w="66158">
                  <a:moveTo>
                    <a:pt x="38044" y="78804"/>
                  </a:moveTo>
                  <a:lnTo>
                    <a:pt x="64311" y="33514"/>
                  </a:lnTo>
                  <a:cubicBezTo>
                    <a:pt x="67935" y="26268"/>
                    <a:pt x="66123" y="18116"/>
                    <a:pt x="59783" y="13587"/>
                  </a:cubicBezTo>
                  <a:lnTo>
                    <a:pt x="41667" y="0"/>
                  </a:lnTo>
                  <a:lnTo>
                    <a:pt x="0" y="72464"/>
                  </a:lnTo>
                  <a:lnTo>
                    <a:pt x="14493" y="83333"/>
                  </a:lnTo>
                  <a:lnTo>
                    <a:pt x="14493" y="83333"/>
                  </a:lnTo>
                  <a:cubicBezTo>
                    <a:pt x="22645" y="88768"/>
                    <a:pt x="33515" y="86956"/>
                    <a:pt x="38044" y="78804"/>
                  </a:cubicBezTo>
                  <a:lnTo>
                    <a:pt x="38044" y="7880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48"/>
            <p:cNvSpPr/>
            <p:nvPr/>
          </p:nvSpPr>
          <p:spPr>
            <a:xfrm>
              <a:off x="3444396" y="1696244"/>
              <a:ext cx="27898" cy="24411"/>
            </a:xfrm>
            <a:custGeom>
              <a:rect b="b" l="l" r="r" t="t"/>
              <a:pathLst>
                <a:path extrusionOk="0" h="44383" w="50724">
                  <a:moveTo>
                    <a:pt x="25362" y="2717"/>
                  </a:moveTo>
                  <a:cubicBezTo>
                    <a:pt x="16304" y="2717"/>
                    <a:pt x="8152" y="1812"/>
                    <a:pt x="0" y="0"/>
                  </a:cubicBezTo>
                  <a:lnTo>
                    <a:pt x="25362" y="44384"/>
                  </a:lnTo>
                  <a:lnTo>
                    <a:pt x="50725" y="0"/>
                  </a:lnTo>
                  <a:cubicBezTo>
                    <a:pt x="42572" y="906"/>
                    <a:pt x="34420" y="2717"/>
                    <a:pt x="25362" y="2717"/>
                  </a:cubicBezTo>
                  <a:lnTo>
                    <a:pt x="25362" y="271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48"/>
            <p:cNvSpPr/>
            <p:nvPr/>
          </p:nvSpPr>
          <p:spPr>
            <a:xfrm>
              <a:off x="3413373" y="1699244"/>
              <a:ext cx="35889" cy="48040"/>
            </a:xfrm>
            <a:custGeom>
              <a:rect b="b" l="l" r="r" t="t"/>
              <a:pathLst>
                <a:path extrusionOk="0" h="87345" w="65252">
                  <a:moveTo>
                    <a:pt x="6376" y="14493"/>
                  </a:moveTo>
                  <a:cubicBezTo>
                    <a:pt x="35" y="19022"/>
                    <a:pt x="-1777" y="28080"/>
                    <a:pt x="1847" y="34420"/>
                  </a:cubicBezTo>
                  <a:lnTo>
                    <a:pt x="28115" y="79710"/>
                  </a:lnTo>
                  <a:cubicBezTo>
                    <a:pt x="32644" y="87862"/>
                    <a:pt x="43513" y="89674"/>
                    <a:pt x="50759" y="84239"/>
                  </a:cubicBezTo>
                  <a:lnTo>
                    <a:pt x="50759" y="84239"/>
                  </a:lnTo>
                  <a:lnTo>
                    <a:pt x="65252" y="73369"/>
                  </a:lnTo>
                  <a:lnTo>
                    <a:pt x="23586" y="0"/>
                  </a:lnTo>
                  <a:lnTo>
                    <a:pt x="6376" y="144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p48"/>
            <p:cNvSpPr/>
            <p:nvPr/>
          </p:nvSpPr>
          <p:spPr>
            <a:xfrm>
              <a:off x="3466900" y="1703745"/>
              <a:ext cx="97155" cy="101132"/>
            </a:xfrm>
            <a:custGeom>
              <a:rect b="b" l="l" r="r" t="t"/>
              <a:pathLst>
                <a:path extrusionOk="0" h="183876" w="176646">
                  <a:moveTo>
                    <a:pt x="94203" y="0"/>
                  </a:moveTo>
                  <a:cubicBezTo>
                    <a:pt x="99637" y="13587"/>
                    <a:pt x="99637" y="28985"/>
                    <a:pt x="91485" y="41667"/>
                  </a:cubicBezTo>
                  <a:lnTo>
                    <a:pt x="65217" y="86956"/>
                  </a:lnTo>
                  <a:cubicBezTo>
                    <a:pt x="57065" y="101449"/>
                    <a:pt x="41667" y="110507"/>
                    <a:pt x="24457" y="110507"/>
                  </a:cubicBezTo>
                  <a:cubicBezTo>
                    <a:pt x="15399" y="110507"/>
                    <a:pt x="7246" y="107790"/>
                    <a:pt x="0" y="103261"/>
                  </a:cubicBezTo>
                  <a:lnTo>
                    <a:pt x="0" y="183876"/>
                  </a:lnTo>
                  <a:lnTo>
                    <a:pt x="94203" y="183876"/>
                  </a:lnTo>
                  <a:lnTo>
                    <a:pt x="94203" y="140398"/>
                  </a:lnTo>
                  <a:cubicBezTo>
                    <a:pt x="94203" y="131340"/>
                    <a:pt x="101449" y="125000"/>
                    <a:pt x="109601" y="125000"/>
                  </a:cubicBezTo>
                  <a:cubicBezTo>
                    <a:pt x="118659" y="125000"/>
                    <a:pt x="125000" y="132246"/>
                    <a:pt x="125000" y="140398"/>
                  </a:cubicBezTo>
                  <a:lnTo>
                    <a:pt x="125000" y="183876"/>
                  </a:lnTo>
                  <a:lnTo>
                    <a:pt x="161231" y="183876"/>
                  </a:lnTo>
                  <a:cubicBezTo>
                    <a:pt x="170289" y="183876"/>
                    <a:pt x="176630" y="176630"/>
                    <a:pt x="176630" y="168478"/>
                  </a:cubicBezTo>
                  <a:lnTo>
                    <a:pt x="176630" y="98732"/>
                  </a:lnTo>
                  <a:cubicBezTo>
                    <a:pt x="177536" y="48913"/>
                    <a:pt x="141304" y="7246"/>
                    <a:pt x="94203" y="0"/>
                  </a:cubicBezTo>
                  <a:lnTo>
                    <a:pt x="9420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48"/>
            <p:cNvSpPr/>
            <p:nvPr/>
          </p:nvSpPr>
          <p:spPr>
            <a:xfrm>
              <a:off x="3351383" y="1704245"/>
              <a:ext cx="97146" cy="100633"/>
            </a:xfrm>
            <a:custGeom>
              <a:rect b="b" l="l" r="r" t="t"/>
              <a:pathLst>
                <a:path extrusionOk="0" h="182970" w="176630">
                  <a:moveTo>
                    <a:pt x="153985" y="110507"/>
                  </a:moveTo>
                  <a:cubicBezTo>
                    <a:pt x="136775" y="110507"/>
                    <a:pt x="121376" y="101449"/>
                    <a:pt x="113224" y="86956"/>
                  </a:cubicBezTo>
                  <a:lnTo>
                    <a:pt x="86956" y="41667"/>
                  </a:lnTo>
                  <a:cubicBezTo>
                    <a:pt x="79710" y="28080"/>
                    <a:pt x="78804" y="12681"/>
                    <a:pt x="84239" y="0"/>
                  </a:cubicBezTo>
                  <a:cubicBezTo>
                    <a:pt x="37138" y="7246"/>
                    <a:pt x="0" y="48913"/>
                    <a:pt x="0" y="97826"/>
                  </a:cubicBezTo>
                  <a:lnTo>
                    <a:pt x="0" y="167572"/>
                  </a:lnTo>
                  <a:cubicBezTo>
                    <a:pt x="0" y="176630"/>
                    <a:pt x="7247" y="182971"/>
                    <a:pt x="15399" y="182971"/>
                  </a:cubicBezTo>
                  <a:lnTo>
                    <a:pt x="51630" y="182971"/>
                  </a:lnTo>
                  <a:lnTo>
                    <a:pt x="51630" y="139492"/>
                  </a:lnTo>
                  <a:cubicBezTo>
                    <a:pt x="51630" y="130434"/>
                    <a:pt x="58877" y="124094"/>
                    <a:pt x="67029" y="124094"/>
                  </a:cubicBezTo>
                  <a:cubicBezTo>
                    <a:pt x="76087" y="124094"/>
                    <a:pt x="82427" y="131340"/>
                    <a:pt x="82427" y="139492"/>
                  </a:cubicBezTo>
                  <a:lnTo>
                    <a:pt x="82427" y="182971"/>
                  </a:lnTo>
                  <a:lnTo>
                    <a:pt x="176630" y="182971"/>
                  </a:lnTo>
                  <a:lnTo>
                    <a:pt x="176630" y="104166"/>
                  </a:lnTo>
                  <a:cubicBezTo>
                    <a:pt x="171195" y="108695"/>
                    <a:pt x="163043" y="110507"/>
                    <a:pt x="153985" y="110507"/>
                  </a:cubicBezTo>
                  <a:lnTo>
                    <a:pt x="153985" y="1105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45" name="Google Shape;545;p48"/>
            <p:cNvGrpSpPr/>
            <p:nvPr/>
          </p:nvGrpSpPr>
          <p:grpSpPr>
            <a:xfrm>
              <a:off x="3369456" y="1510097"/>
              <a:ext cx="277676" cy="186658"/>
              <a:chOff x="3917563" y="407947"/>
              <a:chExt cx="502946" cy="338088"/>
            </a:xfrm>
          </p:grpSpPr>
          <p:sp>
            <p:nvSpPr>
              <p:cNvPr id="546" name="Google Shape;546;p48"/>
              <p:cNvSpPr/>
              <p:nvPr/>
            </p:nvSpPr>
            <p:spPr>
              <a:xfrm>
                <a:off x="3917563" y="408174"/>
                <a:ext cx="324274" cy="337861"/>
              </a:xfrm>
              <a:custGeom>
                <a:rect b="b" l="l" r="r" t="t"/>
                <a:pathLst>
                  <a:path extrusionOk="0" h="337861" w="324274">
                    <a:moveTo>
                      <a:pt x="85145" y="317934"/>
                    </a:moveTo>
                    <a:lnTo>
                      <a:pt x="90579" y="314311"/>
                    </a:lnTo>
                    <a:cubicBezTo>
                      <a:pt x="64311" y="293478"/>
                      <a:pt x="47101" y="260869"/>
                      <a:pt x="47101" y="223731"/>
                    </a:cubicBezTo>
                    <a:lnTo>
                      <a:pt x="47101" y="164855"/>
                    </a:lnTo>
                    <a:cubicBezTo>
                      <a:pt x="47101" y="143116"/>
                      <a:pt x="61594" y="124094"/>
                      <a:pt x="83333" y="119565"/>
                    </a:cubicBezTo>
                    <a:cubicBezTo>
                      <a:pt x="88768" y="118659"/>
                      <a:pt x="93297" y="115036"/>
                      <a:pt x="96920" y="109601"/>
                    </a:cubicBezTo>
                    <a:cubicBezTo>
                      <a:pt x="105978" y="96920"/>
                      <a:pt x="119565" y="89674"/>
                      <a:pt x="134963" y="89674"/>
                    </a:cubicBezTo>
                    <a:cubicBezTo>
                      <a:pt x="146739" y="89674"/>
                      <a:pt x="157608" y="94203"/>
                      <a:pt x="165760" y="101449"/>
                    </a:cubicBezTo>
                    <a:cubicBezTo>
                      <a:pt x="179347" y="113224"/>
                      <a:pt x="196558" y="119565"/>
                      <a:pt x="213768" y="119565"/>
                    </a:cubicBezTo>
                    <a:lnTo>
                      <a:pt x="229166" y="119565"/>
                    </a:lnTo>
                    <a:cubicBezTo>
                      <a:pt x="255434" y="119565"/>
                      <a:pt x="276267" y="140398"/>
                      <a:pt x="276267" y="166666"/>
                    </a:cubicBezTo>
                    <a:lnTo>
                      <a:pt x="276267" y="223731"/>
                    </a:lnTo>
                    <a:cubicBezTo>
                      <a:pt x="276267" y="259963"/>
                      <a:pt x="259057" y="292572"/>
                      <a:pt x="232789" y="314311"/>
                    </a:cubicBezTo>
                    <a:lnTo>
                      <a:pt x="238224" y="317934"/>
                    </a:lnTo>
                    <a:lnTo>
                      <a:pt x="256340" y="317934"/>
                    </a:lnTo>
                    <a:cubicBezTo>
                      <a:pt x="280796" y="317934"/>
                      <a:pt x="304347" y="325180"/>
                      <a:pt x="324274" y="336956"/>
                    </a:cubicBezTo>
                    <a:lnTo>
                      <a:pt x="324274" y="162137"/>
                    </a:lnTo>
                    <a:cubicBezTo>
                      <a:pt x="324274" y="73369"/>
                      <a:pt x="251811" y="0"/>
                      <a:pt x="162137" y="0"/>
                    </a:cubicBezTo>
                    <a:cubicBezTo>
                      <a:pt x="72464" y="0"/>
                      <a:pt x="0" y="72464"/>
                      <a:pt x="0" y="162137"/>
                    </a:cubicBezTo>
                    <a:lnTo>
                      <a:pt x="0" y="337862"/>
                    </a:lnTo>
                    <a:cubicBezTo>
                      <a:pt x="19928" y="326086"/>
                      <a:pt x="42572" y="318840"/>
                      <a:pt x="67935" y="318840"/>
                    </a:cubicBezTo>
                    <a:lnTo>
                      <a:pt x="85145" y="31884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 name="Google Shape;547;p48"/>
              <p:cNvSpPr/>
              <p:nvPr/>
            </p:nvSpPr>
            <p:spPr>
              <a:xfrm>
                <a:off x="4264300" y="407947"/>
                <a:ext cx="156209" cy="240262"/>
              </a:xfrm>
              <a:custGeom>
                <a:rect b="b" l="l" r="r" t="t"/>
                <a:pathLst>
                  <a:path extrusionOk="0" h="240262" w="156209">
                    <a:moveTo>
                      <a:pt x="151450" y="67255"/>
                    </a:moveTo>
                    <a:lnTo>
                      <a:pt x="88950" y="4755"/>
                    </a:lnTo>
                    <a:cubicBezTo>
                      <a:pt x="82610" y="-1585"/>
                      <a:pt x="72646" y="-1585"/>
                      <a:pt x="67211" y="4755"/>
                    </a:cubicBezTo>
                    <a:lnTo>
                      <a:pt x="4711" y="67255"/>
                    </a:lnTo>
                    <a:cubicBezTo>
                      <a:pt x="-723" y="72690"/>
                      <a:pt x="-1629" y="80842"/>
                      <a:pt x="2900" y="87183"/>
                    </a:cubicBezTo>
                    <a:cubicBezTo>
                      <a:pt x="5617" y="91712"/>
                      <a:pt x="11052" y="94429"/>
                      <a:pt x="16487" y="94429"/>
                    </a:cubicBezTo>
                    <a:lnTo>
                      <a:pt x="41849" y="94429"/>
                    </a:lnTo>
                    <a:lnTo>
                      <a:pt x="41849" y="224864"/>
                    </a:lnTo>
                    <a:cubicBezTo>
                      <a:pt x="41849" y="233922"/>
                      <a:pt x="49095" y="240262"/>
                      <a:pt x="57247" y="240262"/>
                    </a:cubicBezTo>
                    <a:lnTo>
                      <a:pt x="98914" y="240262"/>
                    </a:lnTo>
                    <a:cubicBezTo>
                      <a:pt x="107972" y="240262"/>
                      <a:pt x="114312" y="233016"/>
                      <a:pt x="114312" y="224864"/>
                    </a:cubicBezTo>
                    <a:lnTo>
                      <a:pt x="114312" y="94429"/>
                    </a:lnTo>
                    <a:lnTo>
                      <a:pt x="140580" y="94429"/>
                    </a:lnTo>
                    <a:cubicBezTo>
                      <a:pt x="147827" y="94429"/>
                      <a:pt x="154167" y="88994"/>
                      <a:pt x="155979" y="81748"/>
                    </a:cubicBezTo>
                    <a:cubicBezTo>
                      <a:pt x="156885" y="76313"/>
                      <a:pt x="155073" y="70878"/>
                      <a:pt x="151450" y="67255"/>
                    </a:cubicBezTo>
                    <a:lnTo>
                      <a:pt x="151450" y="6725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48" name="Google Shape;548;p48"/>
          <p:cNvGrpSpPr/>
          <p:nvPr/>
        </p:nvGrpSpPr>
        <p:grpSpPr>
          <a:xfrm>
            <a:off x="4066937" y="1395916"/>
            <a:ext cx="295340" cy="294559"/>
            <a:chOff x="4066937" y="1510216"/>
            <a:chExt cx="295340" cy="294559"/>
          </a:xfrm>
        </p:grpSpPr>
        <p:grpSp>
          <p:nvGrpSpPr>
            <p:cNvPr id="549" name="Google Shape;549;p48"/>
            <p:cNvGrpSpPr/>
            <p:nvPr/>
          </p:nvGrpSpPr>
          <p:grpSpPr>
            <a:xfrm>
              <a:off x="4066937" y="1643747"/>
              <a:ext cx="295340" cy="161028"/>
              <a:chOff x="5180886" y="650021"/>
              <a:chExt cx="534940" cy="291665"/>
            </a:xfrm>
          </p:grpSpPr>
          <p:sp>
            <p:nvSpPr>
              <p:cNvPr id="550" name="Google Shape;550;p48"/>
              <p:cNvSpPr/>
              <p:nvPr/>
            </p:nvSpPr>
            <p:spPr>
              <a:xfrm>
                <a:off x="5359328" y="650021"/>
                <a:ext cx="178056" cy="291665"/>
              </a:xfrm>
              <a:custGeom>
                <a:rect b="b" l="l" r="r" t="t"/>
                <a:pathLst>
                  <a:path extrusionOk="0" h="291665" w="178056">
                    <a:moveTo>
                      <a:pt x="100803" y="5435"/>
                    </a:moveTo>
                    <a:cubicBezTo>
                      <a:pt x="98086" y="1812"/>
                      <a:pt x="93557" y="0"/>
                      <a:pt x="89028" y="0"/>
                    </a:cubicBezTo>
                    <a:cubicBezTo>
                      <a:pt x="84499" y="0"/>
                      <a:pt x="79970" y="1812"/>
                      <a:pt x="77253" y="5435"/>
                    </a:cubicBezTo>
                    <a:lnTo>
                      <a:pt x="3883" y="88768"/>
                    </a:lnTo>
                    <a:cubicBezTo>
                      <a:pt x="-646" y="94203"/>
                      <a:pt x="-1551" y="102355"/>
                      <a:pt x="2978" y="107790"/>
                    </a:cubicBezTo>
                    <a:cubicBezTo>
                      <a:pt x="5695" y="112319"/>
                      <a:pt x="11130" y="114130"/>
                      <a:pt x="16565" y="114130"/>
                    </a:cubicBezTo>
                    <a:lnTo>
                      <a:pt x="47362" y="114130"/>
                    </a:lnTo>
                    <a:lnTo>
                      <a:pt x="47362" y="276267"/>
                    </a:lnTo>
                    <a:cubicBezTo>
                      <a:pt x="47362" y="285325"/>
                      <a:pt x="54608" y="291666"/>
                      <a:pt x="62760" y="291666"/>
                    </a:cubicBezTo>
                    <a:lnTo>
                      <a:pt x="115296" y="291666"/>
                    </a:lnTo>
                    <a:cubicBezTo>
                      <a:pt x="124354" y="291666"/>
                      <a:pt x="130695" y="284420"/>
                      <a:pt x="130695" y="276267"/>
                    </a:cubicBezTo>
                    <a:lnTo>
                      <a:pt x="130695" y="115036"/>
                    </a:lnTo>
                    <a:lnTo>
                      <a:pt x="161492" y="115036"/>
                    </a:lnTo>
                    <a:cubicBezTo>
                      <a:pt x="166926" y="115036"/>
                      <a:pt x="171455" y="112319"/>
                      <a:pt x="175079" y="108695"/>
                    </a:cubicBezTo>
                    <a:cubicBezTo>
                      <a:pt x="179608" y="102355"/>
                      <a:pt x="178702" y="95108"/>
                      <a:pt x="174173" y="89674"/>
                    </a:cubicBezTo>
                    <a:lnTo>
                      <a:pt x="100803" y="543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 name="Google Shape;551;p48"/>
              <p:cNvSpPr/>
              <p:nvPr/>
            </p:nvSpPr>
            <p:spPr>
              <a:xfrm>
                <a:off x="5180886" y="754187"/>
                <a:ext cx="178056" cy="186593"/>
              </a:xfrm>
              <a:custGeom>
                <a:rect b="b" l="l" r="r" t="t"/>
                <a:pathLst>
                  <a:path extrusionOk="0" h="186593" w="178056">
                    <a:moveTo>
                      <a:pt x="100803" y="5435"/>
                    </a:moveTo>
                    <a:cubicBezTo>
                      <a:pt x="98086" y="1812"/>
                      <a:pt x="93557" y="0"/>
                      <a:pt x="89028" y="0"/>
                    </a:cubicBezTo>
                    <a:cubicBezTo>
                      <a:pt x="84499" y="0"/>
                      <a:pt x="79970" y="1812"/>
                      <a:pt x="77253" y="5435"/>
                    </a:cubicBezTo>
                    <a:lnTo>
                      <a:pt x="3884" y="88768"/>
                    </a:lnTo>
                    <a:cubicBezTo>
                      <a:pt x="-645" y="94203"/>
                      <a:pt x="-1552" y="102355"/>
                      <a:pt x="2977" y="107790"/>
                    </a:cubicBezTo>
                    <a:cubicBezTo>
                      <a:pt x="5695" y="112319"/>
                      <a:pt x="11130" y="114130"/>
                      <a:pt x="16564" y="114130"/>
                    </a:cubicBezTo>
                    <a:lnTo>
                      <a:pt x="47362" y="114130"/>
                    </a:lnTo>
                    <a:lnTo>
                      <a:pt x="47362" y="171195"/>
                    </a:lnTo>
                    <a:cubicBezTo>
                      <a:pt x="47362" y="180253"/>
                      <a:pt x="54608" y="186594"/>
                      <a:pt x="62760" y="186594"/>
                    </a:cubicBezTo>
                    <a:lnTo>
                      <a:pt x="115296" y="186594"/>
                    </a:lnTo>
                    <a:cubicBezTo>
                      <a:pt x="124354" y="186594"/>
                      <a:pt x="130695" y="179347"/>
                      <a:pt x="130695" y="171195"/>
                    </a:cubicBezTo>
                    <a:lnTo>
                      <a:pt x="130695" y="114130"/>
                    </a:lnTo>
                    <a:lnTo>
                      <a:pt x="161492" y="114130"/>
                    </a:lnTo>
                    <a:cubicBezTo>
                      <a:pt x="166927" y="114130"/>
                      <a:pt x="171456" y="111413"/>
                      <a:pt x="175078" y="107790"/>
                    </a:cubicBezTo>
                    <a:cubicBezTo>
                      <a:pt x="179607" y="101449"/>
                      <a:pt x="178702" y="94203"/>
                      <a:pt x="174173" y="88768"/>
                    </a:cubicBezTo>
                    <a:lnTo>
                      <a:pt x="100803" y="543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48"/>
              <p:cNvSpPr/>
              <p:nvPr/>
            </p:nvSpPr>
            <p:spPr>
              <a:xfrm>
                <a:off x="5537770" y="754187"/>
                <a:ext cx="178056" cy="186593"/>
              </a:xfrm>
              <a:custGeom>
                <a:rect b="b" l="l" r="r" t="t"/>
                <a:pathLst>
                  <a:path extrusionOk="0" h="186593" w="178056">
                    <a:moveTo>
                      <a:pt x="100803" y="5435"/>
                    </a:moveTo>
                    <a:cubicBezTo>
                      <a:pt x="98086" y="1812"/>
                      <a:pt x="93557" y="0"/>
                      <a:pt x="89028" y="0"/>
                    </a:cubicBezTo>
                    <a:cubicBezTo>
                      <a:pt x="84499" y="0"/>
                      <a:pt x="79970" y="1812"/>
                      <a:pt x="77253" y="5435"/>
                    </a:cubicBezTo>
                    <a:lnTo>
                      <a:pt x="3883" y="88768"/>
                    </a:lnTo>
                    <a:cubicBezTo>
                      <a:pt x="-646" y="94203"/>
                      <a:pt x="-1551" y="102355"/>
                      <a:pt x="2978" y="107790"/>
                    </a:cubicBezTo>
                    <a:cubicBezTo>
                      <a:pt x="5695" y="112319"/>
                      <a:pt x="11129" y="114130"/>
                      <a:pt x="16565" y="114130"/>
                    </a:cubicBezTo>
                    <a:lnTo>
                      <a:pt x="47361" y="114130"/>
                    </a:lnTo>
                    <a:lnTo>
                      <a:pt x="47361" y="171195"/>
                    </a:lnTo>
                    <a:cubicBezTo>
                      <a:pt x="47361" y="180253"/>
                      <a:pt x="54608" y="186594"/>
                      <a:pt x="62760" y="186594"/>
                    </a:cubicBezTo>
                    <a:lnTo>
                      <a:pt x="115296" y="186594"/>
                    </a:lnTo>
                    <a:cubicBezTo>
                      <a:pt x="124354" y="186594"/>
                      <a:pt x="130695" y="179347"/>
                      <a:pt x="130695" y="171195"/>
                    </a:cubicBezTo>
                    <a:lnTo>
                      <a:pt x="130695" y="114130"/>
                    </a:lnTo>
                    <a:lnTo>
                      <a:pt x="161492" y="114130"/>
                    </a:lnTo>
                    <a:cubicBezTo>
                      <a:pt x="166926" y="114130"/>
                      <a:pt x="171455" y="111413"/>
                      <a:pt x="175079" y="107790"/>
                    </a:cubicBezTo>
                    <a:cubicBezTo>
                      <a:pt x="179608" y="101449"/>
                      <a:pt x="178702" y="94203"/>
                      <a:pt x="174173" y="88768"/>
                    </a:cubicBezTo>
                    <a:lnTo>
                      <a:pt x="100803" y="543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53" name="Google Shape;553;p48"/>
            <p:cNvSpPr/>
            <p:nvPr/>
          </p:nvSpPr>
          <p:spPr>
            <a:xfrm>
              <a:off x="4188505" y="1510216"/>
              <a:ext cx="51811" cy="51811"/>
            </a:xfrm>
            <a:custGeom>
              <a:rect b="b" l="l" r="r" t="t"/>
              <a:pathLst>
                <a:path extrusionOk="0" h="94202" w="94202">
                  <a:moveTo>
                    <a:pt x="94203" y="47101"/>
                  </a:moveTo>
                  <a:cubicBezTo>
                    <a:pt x="94203" y="73369"/>
                    <a:pt x="73370" y="94203"/>
                    <a:pt x="47101" y="94203"/>
                  </a:cubicBezTo>
                  <a:cubicBezTo>
                    <a:pt x="20833" y="94203"/>
                    <a:pt x="0" y="73369"/>
                    <a:pt x="0" y="47101"/>
                  </a:cubicBezTo>
                  <a:cubicBezTo>
                    <a:pt x="0" y="20833"/>
                    <a:pt x="20833" y="0"/>
                    <a:pt x="47101" y="0"/>
                  </a:cubicBezTo>
                  <a:cubicBezTo>
                    <a:pt x="73370" y="0"/>
                    <a:pt x="94203" y="20833"/>
                    <a:pt x="94203" y="47101"/>
                  </a:cubicBezTo>
                  <a:lnTo>
                    <a:pt x="94203" y="4710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 name="Google Shape;554;p48"/>
            <p:cNvSpPr/>
            <p:nvPr/>
          </p:nvSpPr>
          <p:spPr>
            <a:xfrm>
              <a:off x="4165502" y="1566724"/>
              <a:ext cx="97170" cy="58288"/>
            </a:xfrm>
            <a:custGeom>
              <a:rect b="b" l="l" r="r" t="t"/>
              <a:pathLst>
                <a:path extrusionOk="0" h="105978" w="176672">
                  <a:moveTo>
                    <a:pt x="144021" y="0"/>
                  </a:moveTo>
                  <a:cubicBezTo>
                    <a:pt x="129529" y="13587"/>
                    <a:pt x="110507" y="22645"/>
                    <a:pt x="88768" y="22645"/>
                  </a:cubicBezTo>
                  <a:cubicBezTo>
                    <a:pt x="67028" y="22645"/>
                    <a:pt x="48007" y="13587"/>
                    <a:pt x="33515" y="0"/>
                  </a:cubicBezTo>
                  <a:cubicBezTo>
                    <a:pt x="12681" y="16304"/>
                    <a:pt x="0" y="41667"/>
                    <a:pt x="0" y="69746"/>
                  </a:cubicBezTo>
                  <a:lnTo>
                    <a:pt x="0" y="90579"/>
                  </a:lnTo>
                  <a:cubicBezTo>
                    <a:pt x="0" y="99637"/>
                    <a:pt x="7246" y="105978"/>
                    <a:pt x="15399" y="105978"/>
                  </a:cubicBezTo>
                  <a:lnTo>
                    <a:pt x="161231" y="105978"/>
                  </a:lnTo>
                  <a:cubicBezTo>
                    <a:pt x="170289" y="105978"/>
                    <a:pt x="176630" y="98732"/>
                    <a:pt x="176630" y="90579"/>
                  </a:cubicBezTo>
                  <a:lnTo>
                    <a:pt x="176630" y="69746"/>
                  </a:lnTo>
                  <a:cubicBezTo>
                    <a:pt x="177536" y="41667"/>
                    <a:pt x="163949" y="16304"/>
                    <a:pt x="144021" y="0"/>
                  </a:cubicBezTo>
                  <a:lnTo>
                    <a:pt x="144021"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48"/>
            <p:cNvSpPr/>
            <p:nvPr/>
          </p:nvSpPr>
          <p:spPr>
            <a:xfrm>
              <a:off x="4287019" y="1568725"/>
              <a:ext cx="51811" cy="51811"/>
            </a:xfrm>
            <a:custGeom>
              <a:rect b="b" l="l" r="r" t="t"/>
              <a:pathLst>
                <a:path extrusionOk="0" h="94202" w="94202">
                  <a:moveTo>
                    <a:pt x="94203" y="47101"/>
                  </a:moveTo>
                  <a:cubicBezTo>
                    <a:pt x="94203" y="73369"/>
                    <a:pt x="73369" y="94203"/>
                    <a:pt x="47101" y="94203"/>
                  </a:cubicBezTo>
                  <a:cubicBezTo>
                    <a:pt x="20833" y="94203"/>
                    <a:pt x="0" y="73369"/>
                    <a:pt x="0" y="47101"/>
                  </a:cubicBezTo>
                  <a:cubicBezTo>
                    <a:pt x="0" y="20833"/>
                    <a:pt x="20833" y="0"/>
                    <a:pt x="47101" y="0"/>
                  </a:cubicBezTo>
                  <a:cubicBezTo>
                    <a:pt x="73369" y="0"/>
                    <a:pt x="94203" y="21739"/>
                    <a:pt x="94203" y="47101"/>
                  </a:cubicBezTo>
                  <a:lnTo>
                    <a:pt x="94203" y="4710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 name="Google Shape;556;p48"/>
            <p:cNvSpPr/>
            <p:nvPr/>
          </p:nvSpPr>
          <p:spPr>
            <a:xfrm>
              <a:off x="4264016" y="1625733"/>
              <a:ext cx="97170" cy="58287"/>
            </a:xfrm>
            <a:custGeom>
              <a:rect b="b" l="l" r="r" t="t"/>
              <a:pathLst>
                <a:path extrusionOk="0" h="105977" w="176672">
                  <a:moveTo>
                    <a:pt x="144021" y="0"/>
                  </a:moveTo>
                  <a:cubicBezTo>
                    <a:pt x="129529" y="13587"/>
                    <a:pt x="110507" y="22645"/>
                    <a:pt x="88768" y="22645"/>
                  </a:cubicBezTo>
                  <a:cubicBezTo>
                    <a:pt x="67028" y="22645"/>
                    <a:pt x="48007" y="13587"/>
                    <a:pt x="33514" y="0"/>
                  </a:cubicBezTo>
                  <a:cubicBezTo>
                    <a:pt x="12681" y="16304"/>
                    <a:pt x="0" y="41667"/>
                    <a:pt x="0" y="69746"/>
                  </a:cubicBezTo>
                  <a:lnTo>
                    <a:pt x="0" y="90579"/>
                  </a:lnTo>
                  <a:cubicBezTo>
                    <a:pt x="0" y="99637"/>
                    <a:pt x="7246" y="105978"/>
                    <a:pt x="15398" y="105978"/>
                  </a:cubicBezTo>
                  <a:lnTo>
                    <a:pt x="161231" y="105978"/>
                  </a:lnTo>
                  <a:cubicBezTo>
                    <a:pt x="170289" y="105978"/>
                    <a:pt x="176630" y="98732"/>
                    <a:pt x="176630" y="90579"/>
                  </a:cubicBezTo>
                  <a:lnTo>
                    <a:pt x="176630" y="69746"/>
                  </a:lnTo>
                  <a:cubicBezTo>
                    <a:pt x="177536" y="41667"/>
                    <a:pt x="163949" y="16304"/>
                    <a:pt x="144021" y="0"/>
                  </a:cubicBezTo>
                  <a:lnTo>
                    <a:pt x="144021"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 name="Google Shape;557;p48"/>
            <p:cNvSpPr/>
            <p:nvPr/>
          </p:nvSpPr>
          <p:spPr>
            <a:xfrm>
              <a:off x="4089991" y="1568725"/>
              <a:ext cx="51811" cy="51811"/>
            </a:xfrm>
            <a:custGeom>
              <a:rect b="b" l="l" r="r" t="t"/>
              <a:pathLst>
                <a:path extrusionOk="0" h="94202" w="94202">
                  <a:moveTo>
                    <a:pt x="94203" y="47101"/>
                  </a:moveTo>
                  <a:cubicBezTo>
                    <a:pt x="94203" y="73369"/>
                    <a:pt x="73370" y="94203"/>
                    <a:pt x="47101" y="94203"/>
                  </a:cubicBezTo>
                  <a:cubicBezTo>
                    <a:pt x="20834" y="94203"/>
                    <a:pt x="0" y="73369"/>
                    <a:pt x="0" y="47101"/>
                  </a:cubicBezTo>
                  <a:cubicBezTo>
                    <a:pt x="0" y="20833"/>
                    <a:pt x="20834" y="0"/>
                    <a:pt x="47101" y="0"/>
                  </a:cubicBezTo>
                  <a:cubicBezTo>
                    <a:pt x="59783" y="0"/>
                    <a:pt x="71558" y="4529"/>
                    <a:pt x="80616" y="13587"/>
                  </a:cubicBezTo>
                  <a:cubicBezTo>
                    <a:pt x="88768" y="22645"/>
                    <a:pt x="94203" y="35326"/>
                    <a:pt x="94203" y="47101"/>
                  </a:cubicBezTo>
                  <a:lnTo>
                    <a:pt x="94203" y="4710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 name="Google Shape;558;p48"/>
            <p:cNvSpPr/>
            <p:nvPr/>
          </p:nvSpPr>
          <p:spPr>
            <a:xfrm>
              <a:off x="4066987" y="1625733"/>
              <a:ext cx="97170" cy="58287"/>
            </a:xfrm>
            <a:custGeom>
              <a:rect b="b" l="l" r="r" t="t"/>
              <a:pathLst>
                <a:path extrusionOk="0" h="105977" w="176672">
                  <a:moveTo>
                    <a:pt x="144022" y="0"/>
                  </a:moveTo>
                  <a:cubicBezTo>
                    <a:pt x="129529" y="13587"/>
                    <a:pt x="110507" y="22645"/>
                    <a:pt x="88768" y="22645"/>
                  </a:cubicBezTo>
                  <a:cubicBezTo>
                    <a:pt x="67029" y="22645"/>
                    <a:pt x="48007" y="13587"/>
                    <a:pt x="33515" y="0"/>
                  </a:cubicBezTo>
                  <a:cubicBezTo>
                    <a:pt x="12681" y="16304"/>
                    <a:pt x="0" y="41667"/>
                    <a:pt x="0" y="69746"/>
                  </a:cubicBezTo>
                  <a:lnTo>
                    <a:pt x="0" y="90579"/>
                  </a:lnTo>
                  <a:cubicBezTo>
                    <a:pt x="0" y="99637"/>
                    <a:pt x="7246" y="105978"/>
                    <a:pt x="15399" y="105978"/>
                  </a:cubicBezTo>
                  <a:lnTo>
                    <a:pt x="161231" y="105978"/>
                  </a:lnTo>
                  <a:cubicBezTo>
                    <a:pt x="170289" y="105978"/>
                    <a:pt x="176630" y="98732"/>
                    <a:pt x="176630" y="90579"/>
                  </a:cubicBezTo>
                  <a:lnTo>
                    <a:pt x="176630" y="69746"/>
                  </a:lnTo>
                  <a:cubicBezTo>
                    <a:pt x="177536" y="41667"/>
                    <a:pt x="163949" y="16304"/>
                    <a:pt x="144022" y="0"/>
                  </a:cubicBezTo>
                  <a:lnTo>
                    <a:pt x="14402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9" name="Google Shape;559;p48"/>
          <p:cNvGrpSpPr/>
          <p:nvPr/>
        </p:nvGrpSpPr>
        <p:grpSpPr>
          <a:xfrm>
            <a:off x="4782592" y="1395916"/>
            <a:ext cx="294134" cy="294589"/>
            <a:chOff x="4782592" y="1510216"/>
            <a:chExt cx="294134" cy="294589"/>
          </a:xfrm>
        </p:grpSpPr>
        <p:sp>
          <p:nvSpPr>
            <p:cNvPr id="560" name="Google Shape;560;p48"/>
            <p:cNvSpPr/>
            <p:nvPr/>
          </p:nvSpPr>
          <p:spPr>
            <a:xfrm>
              <a:off x="4968619" y="1590728"/>
              <a:ext cx="108106" cy="76222"/>
            </a:xfrm>
            <a:custGeom>
              <a:rect b="b" l="l" r="r" t="t"/>
              <a:pathLst>
                <a:path extrusionOk="0" h="138586" w="196557">
                  <a:moveTo>
                    <a:pt x="196558" y="138587"/>
                  </a:moveTo>
                  <a:cubicBezTo>
                    <a:pt x="192934" y="86956"/>
                    <a:pt x="173007" y="38949"/>
                    <a:pt x="138587" y="0"/>
                  </a:cubicBezTo>
                  <a:lnTo>
                    <a:pt x="0" y="138587"/>
                  </a:lnTo>
                  <a:lnTo>
                    <a:pt x="196558" y="13858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 name="Google Shape;561;p48"/>
            <p:cNvSpPr/>
            <p:nvPr/>
          </p:nvSpPr>
          <p:spPr>
            <a:xfrm>
              <a:off x="4956617" y="1684742"/>
              <a:ext cx="120063" cy="120063"/>
            </a:xfrm>
            <a:custGeom>
              <a:rect b="b" l="l" r="r" t="t"/>
              <a:pathLst>
                <a:path extrusionOk="0" h="218296" w="218296">
                  <a:moveTo>
                    <a:pt x="0" y="218297"/>
                  </a:moveTo>
                  <a:cubicBezTo>
                    <a:pt x="57065" y="214673"/>
                    <a:pt x="109601" y="191123"/>
                    <a:pt x="150362" y="150362"/>
                  </a:cubicBezTo>
                  <a:cubicBezTo>
                    <a:pt x="191123" y="109601"/>
                    <a:pt x="214673" y="57065"/>
                    <a:pt x="218296" y="0"/>
                  </a:cubicBezTo>
                  <a:lnTo>
                    <a:pt x="0" y="0"/>
                  </a:lnTo>
                  <a:lnTo>
                    <a:pt x="0" y="2182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 name="Google Shape;562;p48"/>
            <p:cNvSpPr/>
            <p:nvPr/>
          </p:nvSpPr>
          <p:spPr>
            <a:xfrm>
              <a:off x="4817597" y="1546221"/>
              <a:ext cx="214220" cy="257562"/>
            </a:xfrm>
            <a:custGeom>
              <a:rect b="b" l="l" r="r" t="t"/>
              <a:pathLst>
                <a:path extrusionOk="0" h="468295" w="389491">
                  <a:moveTo>
                    <a:pt x="235507" y="0"/>
                  </a:moveTo>
                  <a:cubicBezTo>
                    <a:pt x="232789" y="0"/>
                    <a:pt x="230072" y="0"/>
                    <a:pt x="227355" y="0"/>
                  </a:cubicBezTo>
                  <a:lnTo>
                    <a:pt x="227355" y="138587"/>
                  </a:lnTo>
                  <a:cubicBezTo>
                    <a:pt x="227355" y="147645"/>
                    <a:pt x="220109" y="153985"/>
                    <a:pt x="211956" y="153985"/>
                  </a:cubicBezTo>
                  <a:lnTo>
                    <a:pt x="14493" y="153985"/>
                  </a:lnTo>
                  <a:cubicBezTo>
                    <a:pt x="5435" y="179347"/>
                    <a:pt x="0" y="206521"/>
                    <a:pt x="0" y="234601"/>
                  </a:cubicBezTo>
                  <a:cubicBezTo>
                    <a:pt x="0" y="297101"/>
                    <a:pt x="24457" y="355977"/>
                    <a:pt x="68841" y="400361"/>
                  </a:cubicBezTo>
                  <a:cubicBezTo>
                    <a:pt x="109602" y="441122"/>
                    <a:pt x="162138" y="464673"/>
                    <a:pt x="219202" y="468296"/>
                  </a:cubicBezTo>
                  <a:lnTo>
                    <a:pt x="219202" y="234601"/>
                  </a:lnTo>
                  <a:cubicBezTo>
                    <a:pt x="219202" y="230072"/>
                    <a:pt x="221014" y="226449"/>
                    <a:pt x="223731" y="223731"/>
                  </a:cubicBezTo>
                  <a:lnTo>
                    <a:pt x="389492" y="57971"/>
                  </a:lnTo>
                  <a:cubicBezTo>
                    <a:pt x="347825" y="20833"/>
                    <a:pt x="293478" y="0"/>
                    <a:pt x="235507" y="0"/>
                  </a:cubicBezTo>
                  <a:lnTo>
                    <a:pt x="235507"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 name="Google Shape;563;p48"/>
            <p:cNvSpPr/>
            <p:nvPr/>
          </p:nvSpPr>
          <p:spPr>
            <a:xfrm>
              <a:off x="4890107" y="1510216"/>
              <a:ext cx="35869" cy="103124"/>
            </a:xfrm>
            <a:custGeom>
              <a:rect b="b" l="l" r="r" t="t"/>
              <a:pathLst>
                <a:path extrusionOk="0" h="187499" w="65217">
                  <a:moveTo>
                    <a:pt x="65217" y="187500"/>
                  </a:moveTo>
                  <a:lnTo>
                    <a:pt x="65217" y="15399"/>
                  </a:lnTo>
                  <a:cubicBezTo>
                    <a:pt x="65217" y="6341"/>
                    <a:pt x="57971" y="0"/>
                    <a:pt x="49819" y="0"/>
                  </a:cubicBezTo>
                  <a:lnTo>
                    <a:pt x="15399" y="0"/>
                  </a:lnTo>
                  <a:cubicBezTo>
                    <a:pt x="6341" y="0"/>
                    <a:pt x="0" y="7246"/>
                    <a:pt x="0" y="15399"/>
                  </a:cubicBezTo>
                  <a:lnTo>
                    <a:pt x="0" y="187500"/>
                  </a:lnTo>
                  <a:lnTo>
                    <a:pt x="65217" y="187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 name="Google Shape;564;p48"/>
            <p:cNvSpPr/>
            <p:nvPr/>
          </p:nvSpPr>
          <p:spPr>
            <a:xfrm>
              <a:off x="4782592" y="1556223"/>
              <a:ext cx="36368" cy="57291"/>
            </a:xfrm>
            <a:custGeom>
              <a:rect b="b" l="l" r="r" t="t"/>
              <a:pathLst>
                <a:path extrusionOk="0" h="104166" w="66123">
                  <a:moveTo>
                    <a:pt x="49819" y="0"/>
                  </a:moveTo>
                  <a:lnTo>
                    <a:pt x="15399" y="0"/>
                  </a:lnTo>
                  <a:cubicBezTo>
                    <a:pt x="6341" y="0"/>
                    <a:pt x="0" y="7246"/>
                    <a:pt x="0" y="15399"/>
                  </a:cubicBezTo>
                  <a:lnTo>
                    <a:pt x="0" y="104166"/>
                  </a:lnTo>
                  <a:lnTo>
                    <a:pt x="66123" y="104166"/>
                  </a:lnTo>
                  <a:lnTo>
                    <a:pt x="66123" y="15399"/>
                  </a:lnTo>
                  <a:cubicBezTo>
                    <a:pt x="65217" y="7246"/>
                    <a:pt x="57971" y="0"/>
                    <a:pt x="49819" y="0"/>
                  </a:cubicBezTo>
                  <a:lnTo>
                    <a:pt x="49819"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 name="Google Shape;565;p48"/>
            <p:cNvSpPr/>
            <p:nvPr/>
          </p:nvSpPr>
          <p:spPr>
            <a:xfrm>
              <a:off x="4836099" y="1533219"/>
              <a:ext cx="36367" cy="80208"/>
            </a:xfrm>
            <a:custGeom>
              <a:rect b="b" l="l" r="r" t="t"/>
              <a:pathLst>
                <a:path extrusionOk="0" h="145832" w="66122">
                  <a:moveTo>
                    <a:pt x="49819" y="0"/>
                  </a:moveTo>
                  <a:lnTo>
                    <a:pt x="15399" y="0"/>
                  </a:lnTo>
                  <a:cubicBezTo>
                    <a:pt x="6341" y="0"/>
                    <a:pt x="0" y="7246"/>
                    <a:pt x="0" y="15399"/>
                  </a:cubicBezTo>
                  <a:lnTo>
                    <a:pt x="0" y="145833"/>
                  </a:lnTo>
                  <a:lnTo>
                    <a:pt x="66123" y="145833"/>
                  </a:lnTo>
                  <a:lnTo>
                    <a:pt x="66123" y="15399"/>
                  </a:lnTo>
                  <a:cubicBezTo>
                    <a:pt x="66123" y="7246"/>
                    <a:pt x="58877" y="0"/>
                    <a:pt x="49819" y="0"/>
                  </a:cubicBezTo>
                  <a:lnTo>
                    <a:pt x="49819"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66" name="Google Shape;566;p48"/>
          <p:cNvSpPr/>
          <p:nvPr/>
        </p:nvSpPr>
        <p:spPr>
          <a:xfrm>
            <a:off x="5522699" y="1395916"/>
            <a:ext cx="293432" cy="293432"/>
          </a:xfrm>
          <a:custGeom>
            <a:rect b="b" l="l" r="r" t="t"/>
            <a:pathLst>
              <a:path extrusionOk="0" h="533513" w="533513">
                <a:moveTo>
                  <a:pt x="518115" y="64311"/>
                </a:moveTo>
                <a:lnTo>
                  <a:pt x="350543" y="64311"/>
                </a:lnTo>
                <a:lnTo>
                  <a:pt x="328804" y="9058"/>
                </a:lnTo>
                <a:cubicBezTo>
                  <a:pt x="325181" y="3623"/>
                  <a:pt x="319746" y="0"/>
                  <a:pt x="313405" y="0"/>
                </a:cubicBezTo>
                <a:lnTo>
                  <a:pt x="219202" y="0"/>
                </a:lnTo>
                <a:cubicBezTo>
                  <a:pt x="212862" y="0"/>
                  <a:pt x="207427" y="3623"/>
                  <a:pt x="204710" y="9964"/>
                </a:cubicBezTo>
                <a:lnTo>
                  <a:pt x="182971" y="65217"/>
                </a:lnTo>
                <a:lnTo>
                  <a:pt x="15399" y="65217"/>
                </a:lnTo>
                <a:cubicBezTo>
                  <a:pt x="6341" y="65217"/>
                  <a:pt x="0" y="72464"/>
                  <a:pt x="0" y="80616"/>
                </a:cubicBezTo>
                <a:cubicBezTo>
                  <a:pt x="0" y="88768"/>
                  <a:pt x="7247" y="96014"/>
                  <a:pt x="15399" y="96014"/>
                </a:cubicBezTo>
                <a:lnTo>
                  <a:pt x="42572" y="96014"/>
                </a:lnTo>
                <a:lnTo>
                  <a:pt x="42572" y="184782"/>
                </a:lnTo>
                <a:cubicBezTo>
                  <a:pt x="42572" y="193840"/>
                  <a:pt x="49819" y="200181"/>
                  <a:pt x="57971" y="200181"/>
                </a:cubicBezTo>
                <a:cubicBezTo>
                  <a:pt x="66123" y="200181"/>
                  <a:pt x="73370" y="192934"/>
                  <a:pt x="73370" y="184782"/>
                </a:cubicBezTo>
                <a:lnTo>
                  <a:pt x="73370" y="146739"/>
                </a:lnTo>
                <a:lnTo>
                  <a:pt x="105073" y="161231"/>
                </a:lnTo>
                <a:lnTo>
                  <a:pt x="105073" y="205615"/>
                </a:lnTo>
                <a:cubicBezTo>
                  <a:pt x="105073" y="214673"/>
                  <a:pt x="112319" y="221014"/>
                  <a:pt x="120471" y="221014"/>
                </a:cubicBezTo>
                <a:cubicBezTo>
                  <a:pt x="128623" y="221014"/>
                  <a:pt x="135869" y="213768"/>
                  <a:pt x="135869" y="205615"/>
                </a:cubicBezTo>
                <a:lnTo>
                  <a:pt x="135869" y="175724"/>
                </a:lnTo>
                <a:lnTo>
                  <a:pt x="177536" y="194746"/>
                </a:lnTo>
                <a:lnTo>
                  <a:pt x="177536" y="327898"/>
                </a:lnTo>
                <a:lnTo>
                  <a:pt x="136775" y="418477"/>
                </a:lnTo>
                <a:cubicBezTo>
                  <a:pt x="135869" y="420289"/>
                  <a:pt x="135869" y="423006"/>
                  <a:pt x="135869" y="424818"/>
                </a:cubicBezTo>
                <a:lnTo>
                  <a:pt x="135869" y="502716"/>
                </a:lnTo>
                <a:lnTo>
                  <a:pt x="78804" y="502716"/>
                </a:lnTo>
                <a:cubicBezTo>
                  <a:pt x="69746" y="502716"/>
                  <a:pt x="63406" y="509963"/>
                  <a:pt x="63406" y="518115"/>
                </a:cubicBezTo>
                <a:cubicBezTo>
                  <a:pt x="63406" y="527173"/>
                  <a:pt x="70652" y="533513"/>
                  <a:pt x="78804" y="533513"/>
                </a:cubicBezTo>
                <a:lnTo>
                  <a:pt x="454709" y="533513"/>
                </a:lnTo>
                <a:cubicBezTo>
                  <a:pt x="463767" y="533513"/>
                  <a:pt x="470108" y="526267"/>
                  <a:pt x="470108" y="518115"/>
                </a:cubicBezTo>
                <a:cubicBezTo>
                  <a:pt x="470108" y="509057"/>
                  <a:pt x="462862" y="502716"/>
                  <a:pt x="454709" y="502716"/>
                </a:cubicBezTo>
                <a:lnTo>
                  <a:pt x="397644" y="502716"/>
                </a:lnTo>
                <a:lnTo>
                  <a:pt x="397644" y="424818"/>
                </a:lnTo>
                <a:cubicBezTo>
                  <a:pt x="397644" y="423006"/>
                  <a:pt x="396739" y="420289"/>
                  <a:pt x="396739" y="418477"/>
                </a:cubicBezTo>
                <a:lnTo>
                  <a:pt x="355978" y="327898"/>
                </a:lnTo>
                <a:lnTo>
                  <a:pt x="355978" y="194746"/>
                </a:lnTo>
                <a:lnTo>
                  <a:pt x="397644" y="175724"/>
                </a:lnTo>
                <a:lnTo>
                  <a:pt x="397644" y="205615"/>
                </a:lnTo>
                <a:cubicBezTo>
                  <a:pt x="397644" y="214673"/>
                  <a:pt x="404890" y="221014"/>
                  <a:pt x="413043" y="221014"/>
                </a:cubicBezTo>
                <a:cubicBezTo>
                  <a:pt x="421195" y="221014"/>
                  <a:pt x="428441" y="213768"/>
                  <a:pt x="428441" y="205615"/>
                </a:cubicBezTo>
                <a:lnTo>
                  <a:pt x="428441" y="161231"/>
                </a:lnTo>
                <a:lnTo>
                  <a:pt x="460144" y="146739"/>
                </a:lnTo>
                <a:lnTo>
                  <a:pt x="460144" y="184782"/>
                </a:lnTo>
                <a:cubicBezTo>
                  <a:pt x="460144" y="193840"/>
                  <a:pt x="467391" y="200181"/>
                  <a:pt x="475542" y="200181"/>
                </a:cubicBezTo>
                <a:cubicBezTo>
                  <a:pt x="483695" y="200181"/>
                  <a:pt x="490941" y="192934"/>
                  <a:pt x="490941" y="184782"/>
                </a:cubicBezTo>
                <a:lnTo>
                  <a:pt x="490941" y="96014"/>
                </a:lnTo>
                <a:lnTo>
                  <a:pt x="518115" y="96014"/>
                </a:lnTo>
                <a:cubicBezTo>
                  <a:pt x="527173" y="96014"/>
                  <a:pt x="533513" y="88768"/>
                  <a:pt x="533513" y="80616"/>
                </a:cubicBezTo>
                <a:cubicBezTo>
                  <a:pt x="533513" y="72464"/>
                  <a:pt x="526267" y="64311"/>
                  <a:pt x="518115" y="64311"/>
                </a:cubicBezTo>
                <a:lnTo>
                  <a:pt x="518115" y="64311"/>
                </a:lnTo>
                <a:close/>
                <a:moveTo>
                  <a:pt x="297101" y="190217"/>
                </a:moveTo>
                <a:lnTo>
                  <a:pt x="235507" y="190217"/>
                </a:lnTo>
                <a:lnTo>
                  <a:pt x="266304" y="163949"/>
                </a:lnTo>
                <a:lnTo>
                  <a:pt x="297101" y="190217"/>
                </a:lnTo>
                <a:close/>
                <a:moveTo>
                  <a:pt x="235507" y="96014"/>
                </a:moveTo>
                <a:lnTo>
                  <a:pt x="297101" y="96014"/>
                </a:lnTo>
                <a:lnTo>
                  <a:pt x="266304" y="122282"/>
                </a:lnTo>
                <a:lnTo>
                  <a:pt x="235507" y="96014"/>
                </a:lnTo>
                <a:close/>
                <a:moveTo>
                  <a:pt x="297101" y="221014"/>
                </a:moveTo>
                <a:lnTo>
                  <a:pt x="266304" y="247282"/>
                </a:lnTo>
                <a:lnTo>
                  <a:pt x="235507" y="221014"/>
                </a:lnTo>
                <a:lnTo>
                  <a:pt x="297101" y="221014"/>
                </a:lnTo>
                <a:close/>
                <a:moveTo>
                  <a:pt x="297101" y="315217"/>
                </a:moveTo>
                <a:lnTo>
                  <a:pt x="235507" y="315217"/>
                </a:lnTo>
                <a:lnTo>
                  <a:pt x="266304" y="288949"/>
                </a:lnTo>
                <a:lnTo>
                  <a:pt x="297101" y="315217"/>
                </a:lnTo>
                <a:close/>
                <a:moveTo>
                  <a:pt x="301630" y="346919"/>
                </a:moveTo>
                <a:lnTo>
                  <a:pt x="266304" y="382245"/>
                </a:lnTo>
                <a:lnTo>
                  <a:pt x="230978" y="346919"/>
                </a:lnTo>
                <a:lnTo>
                  <a:pt x="301630" y="346919"/>
                </a:lnTo>
                <a:close/>
                <a:moveTo>
                  <a:pt x="290761" y="268115"/>
                </a:moveTo>
                <a:lnTo>
                  <a:pt x="324275" y="239130"/>
                </a:lnTo>
                <a:lnTo>
                  <a:pt x="324275" y="296195"/>
                </a:lnTo>
                <a:lnTo>
                  <a:pt x="290761" y="268115"/>
                </a:lnTo>
                <a:close/>
                <a:moveTo>
                  <a:pt x="290761" y="143116"/>
                </a:moveTo>
                <a:lnTo>
                  <a:pt x="324275" y="114130"/>
                </a:lnTo>
                <a:lnTo>
                  <a:pt x="324275" y="171195"/>
                </a:lnTo>
                <a:lnTo>
                  <a:pt x="290761" y="143116"/>
                </a:lnTo>
                <a:close/>
                <a:moveTo>
                  <a:pt x="230072" y="31703"/>
                </a:moveTo>
                <a:lnTo>
                  <a:pt x="302536" y="31703"/>
                </a:lnTo>
                <a:lnTo>
                  <a:pt x="316123" y="65217"/>
                </a:lnTo>
                <a:lnTo>
                  <a:pt x="216485" y="65217"/>
                </a:lnTo>
                <a:lnTo>
                  <a:pt x="230072" y="31703"/>
                </a:lnTo>
                <a:close/>
                <a:moveTo>
                  <a:pt x="209239" y="114130"/>
                </a:moveTo>
                <a:lnTo>
                  <a:pt x="242753" y="143116"/>
                </a:lnTo>
                <a:lnTo>
                  <a:pt x="209239" y="172101"/>
                </a:lnTo>
                <a:lnTo>
                  <a:pt x="209239" y="114130"/>
                </a:lnTo>
                <a:close/>
                <a:moveTo>
                  <a:pt x="209239" y="240036"/>
                </a:moveTo>
                <a:lnTo>
                  <a:pt x="242753" y="269021"/>
                </a:lnTo>
                <a:lnTo>
                  <a:pt x="209239" y="298007"/>
                </a:lnTo>
                <a:lnTo>
                  <a:pt x="209239" y="240036"/>
                </a:lnTo>
                <a:close/>
                <a:moveTo>
                  <a:pt x="73370" y="112319"/>
                </a:moveTo>
                <a:lnTo>
                  <a:pt x="73370" y="96014"/>
                </a:lnTo>
                <a:lnTo>
                  <a:pt x="177536" y="96014"/>
                </a:lnTo>
                <a:lnTo>
                  <a:pt x="177536" y="160326"/>
                </a:lnTo>
                <a:lnTo>
                  <a:pt x="73370" y="112319"/>
                </a:lnTo>
                <a:close/>
                <a:moveTo>
                  <a:pt x="167572" y="428441"/>
                </a:moveTo>
                <a:lnTo>
                  <a:pt x="198369" y="358695"/>
                </a:lnTo>
                <a:lnTo>
                  <a:pt x="244565" y="404890"/>
                </a:lnTo>
                <a:lnTo>
                  <a:pt x="167572" y="481883"/>
                </a:lnTo>
                <a:lnTo>
                  <a:pt x="167572" y="428441"/>
                </a:lnTo>
                <a:close/>
                <a:moveTo>
                  <a:pt x="189311" y="502716"/>
                </a:moveTo>
                <a:lnTo>
                  <a:pt x="266304" y="425724"/>
                </a:lnTo>
                <a:lnTo>
                  <a:pt x="343297" y="502716"/>
                </a:lnTo>
                <a:lnTo>
                  <a:pt x="189311" y="502716"/>
                </a:lnTo>
                <a:close/>
                <a:moveTo>
                  <a:pt x="365036" y="428441"/>
                </a:moveTo>
                <a:lnTo>
                  <a:pt x="365036" y="480977"/>
                </a:lnTo>
                <a:lnTo>
                  <a:pt x="288043" y="403985"/>
                </a:lnTo>
                <a:lnTo>
                  <a:pt x="334239" y="357789"/>
                </a:lnTo>
                <a:lnTo>
                  <a:pt x="365036" y="428441"/>
                </a:lnTo>
                <a:close/>
                <a:moveTo>
                  <a:pt x="459238" y="112319"/>
                </a:moveTo>
                <a:lnTo>
                  <a:pt x="355072" y="160326"/>
                </a:lnTo>
                <a:lnTo>
                  <a:pt x="355072" y="96014"/>
                </a:lnTo>
                <a:lnTo>
                  <a:pt x="459238" y="96014"/>
                </a:lnTo>
                <a:lnTo>
                  <a:pt x="459238" y="11231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67" name="Google Shape;567;p48"/>
          <p:cNvGrpSpPr/>
          <p:nvPr/>
        </p:nvGrpSpPr>
        <p:grpSpPr>
          <a:xfrm>
            <a:off x="6210801" y="1395916"/>
            <a:ext cx="295425" cy="294927"/>
            <a:chOff x="6210801" y="1510216"/>
            <a:chExt cx="295425" cy="294927"/>
          </a:xfrm>
        </p:grpSpPr>
        <p:sp>
          <p:nvSpPr>
            <p:cNvPr id="568" name="Google Shape;568;p48"/>
            <p:cNvSpPr/>
            <p:nvPr/>
          </p:nvSpPr>
          <p:spPr>
            <a:xfrm>
              <a:off x="6333819" y="1603230"/>
              <a:ext cx="51811" cy="117572"/>
            </a:xfrm>
            <a:custGeom>
              <a:rect b="b" l="l" r="r" t="t"/>
              <a:pathLst>
                <a:path extrusionOk="0" h="213767" w="94201">
                  <a:moveTo>
                    <a:pt x="47101" y="0"/>
                  </a:moveTo>
                  <a:cubicBezTo>
                    <a:pt x="20833" y="0"/>
                    <a:pt x="0" y="20833"/>
                    <a:pt x="0" y="47101"/>
                  </a:cubicBezTo>
                  <a:cubicBezTo>
                    <a:pt x="0" y="67935"/>
                    <a:pt x="12680" y="85145"/>
                    <a:pt x="31703" y="91485"/>
                  </a:cubicBezTo>
                  <a:lnTo>
                    <a:pt x="31703" y="212862"/>
                  </a:lnTo>
                  <a:cubicBezTo>
                    <a:pt x="37137" y="213768"/>
                    <a:pt x="41666" y="213768"/>
                    <a:pt x="47101" y="213768"/>
                  </a:cubicBezTo>
                  <a:cubicBezTo>
                    <a:pt x="52535" y="213768"/>
                    <a:pt x="57970" y="213768"/>
                    <a:pt x="62499" y="212862"/>
                  </a:cubicBezTo>
                  <a:lnTo>
                    <a:pt x="62499" y="90579"/>
                  </a:lnTo>
                  <a:cubicBezTo>
                    <a:pt x="80615" y="84239"/>
                    <a:pt x="94202" y="67029"/>
                    <a:pt x="94202" y="46196"/>
                  </a:cubicBezTo>
                  <a:cubicBezTo>
                    <a:pt x="94202" y="20833"/>
                    <a:pt x="73369" y="0"/>
                    <a:pt x="47101" y="0"/>
                  </a:cubicBezTo>
                  <a:lnTo>
                    <a:pt x="47101"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48"/>
            <p:cNvSpPr/>
            <p:nvPr/>
          </p:nvSpPr>
          <p:spPr>
            <a:xfrm>
              <a:off x="6210801" y="1510216"/>
              <a:ext cx="295425" cy="294927"/>
            </a:xfrm>
            <a:custGeom>
              <a:rect b="b" l="l" r="r" t="t"/>
              <a:pathLst>
                <a:path extrusionOk="0" h="536230" w="537136">
                  <a:moveTo>
                    <a:pt x="521738" y="220108"/>
                  </a:moveTo>
                  <a:lnTo>
                    <a:pt x="499999" y="220108"/>
                  </a:lnTo>
                  <a:cubicBezTo>
                    <a:pt x="498187" y="211050"/>
                    <a:pt x="495470" y="201992"/>
                    <a:pt x="492752" y="192934"/>
                  </a:cubicBezTo>
                  <a:lnTo>
                    <a:pt x="510868" y="182065"/>
                  </a:lnTo>
                  <a:cubicBezTo>
                    <a:pt x="518115" y="177536"/>
                    <a:pt x="520832" y="168478"/>
                    <a:pt x="516303" y="160326"/>
                  </a:cubicBezTo>
                  <a:lnTo>
                    <a:pt x="484600" y="105978"/>
                  </a:lnTo>
                  <a:cubicBezTo>
                    <a:pt x="480071" y="98732"/>
                    <a:pt x="471013" y="96014"/>
                    <a:pt x="462862" y="100543"/>
                  </a:cubicBezTo>
                  <a:lnTo>
                    <a:pt x="443839" y="111413"/>
                  </a:lnTo>
                  <a:cubicBezTo>
                    <a:pt x="437499" y="104166"/>
                    <a:pt x="431159" y="97826"/>
                    <a:pt x="423912" y="91485"/>
                  </a:cubicBezTo>
                  <a:lnTo>
                    <a:pt x="434781" y="72464"/>
                  </a:lnTo>
                  <a:cubicBezTo>
                    <a:pt x="439310" y="65217"/>
                    <a:pt x="436593" y="55253"/>
                    <a:pt x="429346" y="50725"/>
                  </a:cubicBezTo>
                  <a:lnTo>
                    <a:pt x="374999" y="19022"/>
                  </a:lnTo>
                  <a:cubicBezTo>
                    <a:pt x="367753" y="14493"/>
                    <a:pt x="357788" y="17210"/>
                    <a:pt x="353259" y="24456"/>
                  </a:cubicBezTo>
                  <a:lnTo>
                    <a:pt x="342390" y="42572"/>
                  </a:lnTo>
                  <a:cubicBezTo>
                    <a:pt x="333332" y="39855"/>
                    <a:pt x="324274" y="37138"/>
                    <a:pt x="315217" y="35326"/>
                  </a:cubicBezTo>
                  <a:lnTo>
                    <a:pt x="315217" y="15399"/>
                  </a:lnTo>
                  <a:cubicBezTo>
                    <a:pt x="315217" y="6341"/>
                    <a:pt x="307970" y="0"/>
                    <a:pt x="299818" y="0"/>
                  </a:cubicBezTo>
                  <a:lnTo>
                    <a:pt x="237318" y="0"/>
                  </a:lnTo>
                  <a:cubicBezTo>
                    <a:pt x="228260" y="0"/>
                    <a:pt x="221919" y="7246"/>
                    <a:pt x="221919" y="15399"/>
                  </a:cubicBezTo>
                  <a:lnTo>
                    <a:pt x="221919" y="37138"/>
                  </a:lnTo>
                  <a:cubicBezTo>
                    <a:pt x="212861" y="38949"/>
                    <a:pt x="203804" y="41667"/>
                    <a:pt x="194746" y="44384"/>
                  </a:cubicBezTo>
                  <a:lnTo>
                    <a:pt x="183876" y="26268"/>
                  </a:lnTo>
                  <a:cubicBezTo>
                    <a:pt x="179347" y="19022"/>
                    <a:pt x="170289" y="16304"/>
                    <a:pt x="162137" y="20833"/>
                  </a:cubicBezTo>
                  <a:lnTo>
                    <a:pt x="107789" y="52536"/>
                  </a:lnTo>
                  <a:cubicBezTo>
                    <a:pt x="100543" y="57065"/>
                    <a:pt x="97826" y="66123"/>
                    <a:pt x="102355" y="74275"/>
                  </a:cubicBezTo>
                  <a:lnTo>
                    <a:pt x="113224" y="93297"/>
                  </a:lnTo>
                  <a:cubicBezTo>
                    <a:pt x="105978" y="99637"/>
                    <a:pt x="99637" y="105978"/>
                    <a:pt x="93297" y="113224"/>
                  </a:cubicBezTo>
                  <a:lnTo>
                    <a:pt x="74275" y="102355"/>
                  </a:lnTo>
                  <a:cubicBezTo>
                    <a:pt x="67028" y="97826"/>
                    <a:pt x="57065" y="100543"/>
                    <a:pt x="52536" y="107790"/>
                  </a:cubicBezTo>
                  <a:lnTo>
                    <a:pt x="20833" y="162137"/>
                  </a:lnTo>
                  <a:cubicBezTo>
                    <a:pt x="16304" y="169384"/>
                    <a:pt x="19021" y="179347"/>
                    <a:pt x="26268" y="183876"/>
                  </a:cubicBezTo>
                  <a:lnTo>
                    <a:pt x="44384" y="194746"/>
                  </a:lnTo>
                  <a:cubicBezTo>
                    <a:pt x="41666" y="203804"/>
                    <a:pt x="38949" y="212862"/>
                    <a:pt x="37137" y="221920"/>
                  </a:cubicBezTo>
                  <a:lnTo>
                    <a:pt x="15399" y="221920"/>
                  </a:lnTo>
                  <a:cubicBezTo>
                    <a:pt x="6341" y="221920"/>
                    <a:pt x="0" y="229166"/>
                    <a:pt x="0" y="237318"/>
                  </a:cubicBezTo>
                  <a:lnTo>
                    <a:pt x="0" y="298912"/>
                  </a:lnTo>
                  <a:cubicBezTo>
                    <a:pt x="0" y="307970"/>
                    <a:pt x="7246" y="314311"/>
                    <a:pt x="15399" y="314311"/>
                  </a:cubicBezTo>
                  <a:lnTo>
                    <a:pt x="37137" y="314311"/>
                  </a:lnTo>
                  <a:cubicBezTo>
                    <a:pt x="38949" y="323369"/>
                    <a:pt x="41666" y="332427"/>
                    <a:pt x="44384" y="341485"/>
                  </a:cubicBezTo>
                  <a:lnTo>
                    <a:pt x="26268" y="352354"/>
                  </a:lnTo>
                  <a:cubicBezTo>
                    <a:pt x="19021" y="356883"/>
                    <a:pt x="16304" y="365941"/>
                    <a:pt x="20833" y="374093"/>
                  </a:cubicBezTo>
                  <a:lnTo>
                    <a:pt x="52536" y="428441"/>
                  </a:lnTo>
                  <a:cubicBezTo>
                    <a:pt x="57065" y="435687"/>
                    <a:pt x="66123" y="438405"/>
                    <a:pt x="74275" y="433876"/>
                  </a:cubicBezTo>
                  <a:lnTo>
                    <a:pt x="93297" y="423006"/>
                  </a:lnTo>
                  <a:cubicBezTo>
                    <a:pt x="99637" y="430253"/>
                    <a:pt x="105978" y="436593"/>
                    <a:pt x="113224" y="442934"/>
                  </a:cubicBezTo>
                  <a:lnTo>
                    <a:pt x="102355" y="461955"/>
                  </a:lnTo>
                  <a:cubicBezTo>
                    <a:pt x="97826" y="469202"/>
                    <a:pt x="100543" y="479166"/>
                    <a:pt x="107789" y="483695"/>
                  </a:cubicBezTo>
                  <a:lnTo>
                    <a:pt x="162137" y="515397"/>
                  </a:lnTo>
                  <a:cubicBezTo>
                    <a:pt x="169384" y="519926"/>
                    <a:pt x="179347" y="517209"/>
                    <a:pt x="183876" y="509963"/>
                  </a:cubicBezTo>
                  <a:lnTo>
                    <a:pt x="194746" y="491847"/>
                  </a:lnTo>
                  <a:cubicBezTo>
                    <a:pt x="203804" y="494564"/>
                    <a:pt x="212861" y="497281"/>
                    <a:pt x="221919" y="499093"/>
                  </a:cubicBezTo>
                  <a:lnTo>
                    <a:pt x="221919" y="520832"/>
                  </a:lnTo>
                  <a:cubicBezTo>
                    <a:pt x="221919" y="529890"/>
                    <a:pt x="229166" y="536231"/>
                    <a:pt x="237318" y="536231"/>
                  </a:cubicBezTo>
                  <a:lnTo>
                    <a:pt x="299818" y="536231"/>
                  </a:lnTo>
                  <a:cubicBezTo>
                    <a:pt x="308876" y="536231"/>
                    <a:pt x="315217" y="528984"/>
                    <a:pt x="315217" y="520832"/>
                  </a:cubicBezTo>
                  <a:lnTo>
                    <a:pt x="315217" y="499093"/>
                  </a:lnTo>
                  <a:cubicBezTo>
                    <a:pt x="324274" y="497281"/>
                    <a:pt x="333332" y="494564"/>
                    <a:pt x="342390" y="491847"/>
                  </a:cubicBezTo>
                  <a:lnTo>
                    <a:pt x="353259" y="509963"/>
                  </a:lnTo>
                  <a:cubicBezTo>
                    <a:pt x="357788" y="517209"/>
                    <a:pt x="366846" y="519926"/>
                    <a:pt x="374999" y="515397"/>
                  </a:cubicBezTo>
                  <a:lnTo>
                    <a:pt x="429346" y="483695"/>
                  </a:lnTo>
                  <a:cubicBezTo>
                    <a:pt x="436593" y="479166"/>
                    <a:pt x="439310" y="470108"/>
                    <a:pt x="434781" y="461955"/>
                  </a:cubicBezTo>
                  <a:lnTo>
                    <a:pt x="423912" y="442934"/>
                  </a:lnTo>
                  <a:cubicBezTo>
                    <a:pt x="431159" y="436593"/>
                    <a:pt x="437499" y="430253"/>
                    <a:pt x="443839" y="423006"/>
                  </a:cubicBezTo>
                  <a:lnTo>
                    <a:pt x="462862" y="433876"/>
                  </a:lnTo>
                  <a:cubicBezTo>
                    <a:pt x="470107" y="438405"/>
                    <a:pt x="480071" y="435687"/>
                    <a:pt x="484600" y="428441"/>
                  </a:cubicBezTo>
                  <a:lnTo>
                    <a:pt x="516303" y="374093"/>
                  </a:lnTo>
                  <a:cubicBezTo>
                    <a:pt x="520832" y="366847"/>
                    <a:pt x="518115" y="356883"/>
                    <a:pt x="510868" y="352354"/>
                  </a:cubicBezTo>
                  <a:lnTo>
                    <a:pt x="492752" y="341485"/>
                  </a:lnTo>
                  <a:cubicBezTo>
                    <a:pt x="495470" y="332427"/>
                    <a:pt x="498187" y="323369"/>
                    <a:pt x="499999" y="314311"/>
                  </a:cubicBezTo>
                  <a:lnTo>
                    <a:pt x="521738" y="314311"/>
                  </a:lnTo>
                  <a:cubicBezTo>
                    <a:pt x="530796" y="314311"/>
                    <a:pt x="537136" y="307065"/>
                    <a:pt x="537136" y="298912"/>
                  </a:cubicBezTo>
                  <a:lnTo>
                    <a:pt x="537136" y="235507"/>
                  </a:lnTo>
                  <a:cubicBezTo>
                    <a:pt x="537136" y="227355"/>
                    <a:pt x="529890" y="220108"/>
                    <a:pt x="521738" y="220108"/>
                  </a:cubicBezTo>
                  <a:lnTo>
                    <a:pt x="521738" y="220108"/>
                  </a:lnTo>
                  <a:close/>
                  <a:moveTo>
                    <a:pt x="269927" y="413042"/>
                  </a:moveTo>
                  <a:cubicBezTo>
                    <a:pt x="189311" y="413042"/>
                    <a:pt x="124094" y="347825"/>
                    <a:pt x="124094" y="267210"/>
                  </a:cubicBezTo>
                  <a:cubicBezTo>
                    <a:pt x="124094" y="186594"/>
                    <a:pt x="189311" y="121377"/>
                    <a:pt x="269927" y="121377"/>
                  </a:cubicBezTo>
                  <a:cubicBezTo>
                    <a:pt x="350543" y="121377"/>
                    <a:pt x="415760" y="186594"/>
                    <a:pt x="415760" y="267210"/>
                  </a:cubicBezTo>
                  <a:cubicBezTo>
                    <a:pt x="415760" y="347825"/>
                    <a:pt x="350543" y="413042"/>
                    <a:pt x="269927" y="413042"/>
                  </a:cubicBezTo>
                  <a:lnTo>
                    <a:pt x="269927" y="41304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48"/>
            <p:cNvSpPr/>
            <p:nvPr/>
          </p:nvSpPr>
          <p:spPr>
            <a:xfrm>
              <a:off x="6305314" y="1631734"/>
              <a:ext cx="28895" cy="83197"/>
            </a:xfrm>
            <a:custGeom>
              <a:rect b="b" l="l" r="r" t="t"/>
              <a:pathLst>
                <a:path extrusionOk="0" h="151267" w="52536">
                  <a:moveTo>
                    <a:pt x="30797" y="52536"/>
                  </a:moveTo>
                  <a:lnTo>
                    <a:pt x="30797" y="15399"/>
                  </a:lnTo>
                  <a:cubicBezTo>
                    <a:pt x="30797" y="6341"/>
                    <a:pt x="23551" y="0"/>
                    <a:pt x="15399" y="0"/>
                  </a:cubicBezTo>
                  <a:cubicBezTo>
                    <a:pt x="7247" y="0"/>
                    <a:pt x="0" y="7246"/>
                    <a:pt x="0" y="15399"/>
                  </a:cubicBezTo>
                  <a:lnTo>
                    <a:pt x="0" y="57065"/>
                  </a:lnTo>
                  <a:cubicBezTo>
                    <a:pt x="0" y="59782"/>
                    <a:pt x="906" y="63406"/>
                    <a:pt x="2718" y="66123"/>
                  </a:cubicBezTo>
                  <a:lnTo>
                    <a:pt x="20834" y="93297"/>
                  </a:lnTo>
                  <a:lnTo>
                    <a:pt x="20834" y="130434"/>
                  </a:lnTo>
                  <a:cubicBezTo>
                    <a:pt x="29892" y="138587"/>
                    <a:pt x="40761" y="145833"/>
                    <a:pt x="52537" y="151268"/>
                  </a:cubicBezTo>
                  <a:lnTo>
                    <a:pt x="52537" y="87862"/>
                  </a:lnTo>
                  <a:cubicBezTo>
                    <a:pt x="52537" y="85145"/>
                    <a:pt x="51631" y="81522"/>
                    <a:pt x="49819" y="78804"/>
                  </a:cubicBezTo>
                  <a:lnTo>
                    <a:pt x="30797" y="525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48"/>
            <p:cNvSpPr/>
            <p:nvPr/>
          </p:nvSpPr>
          <p:spPr>
            <a:xfrm>
              <a:off x="6385826" y="1631734"/>
              <a:ext cx="28895" cy="83695"/>
            </a:xfrm>
            <a:custGeom>
              <a:rect b="b" l="l" r="r" t="t"/>
              <a:pathLst>
                <a:path extrusionOk="0" h="152173" w="52536">
                  <a:moveTo>
                    <a:pt x="36232" y="0"/>
                  </a:moveTo>
                  <a:cubicBezTo>
                    <a:pt x="27174" y="0"/>
                    <a:pt x="20834" y="7246"/>
                    <a:pt x="20834" y="15399"/>
                  </a:cubicBezTo>
                  <a:lnTo>
                    <a:pt x="20834" y="52536"/>
                  </a:lnTo>
                  <a:lnTo>
                    <a:pt x="2718" y="79710"/>
                  </a:lnTo>
                  <a:cubicBezTo>
                    <a:pt x="907" y="82427"/>
                    <a:pt x="0" y="85145"/>
                    <a:pt x="0" y="88768"/>
                  </a:cubicBezTo>
                  <a:lnTo>
                    <a:pt x="0" y="152174"/>
                  </a:lnTo>
                  <a:cubicBezTo>
                    <a:pt x="11776" y="146739"/>
                    <a:pt x="21739" y="139492"/>
                    <a:pt x="31703" y="131340"/>
                  </a:cubicBezTo>
                  <a:lnTo>
                    <a:pt x="31703" y="94203"/>
                  </a:lnTo>
                  <a:lnTo>
                    <a:pt x="49819" y="67029"/>
                  </a:lnTo>
                  <a:cubicBezTo>
                    <a:pt x="51631" y="64311"/>
                    <a:pt x="52537" y="61594"/>
                    <a:pt x="52537" y="57971"/>
                  </a:cubicBezTo>
                  <a:lnTo>
                    <a:pt x="52537" y="15399"/>
                  </a:lnTo>
                  <a:cubicBezTo>
                    <a:pt x="51631" y="7246"/>
                    <a:pt x="45290" y="0"/>
                    <a:pt x="36232" y="0"/>
                  </a:cubicBezTo>
                  <a:lnTo>
                    <a:pt x="3623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72" name="Google Shape;572;p48"/>
          <p:cNvGrpSpPr/>
          <p:nvPr/>
        </p:nvGrpSpPr>
        <p:grpSpPr>
          <a:xfrm>
            <a:off x="6927405" y="1395907"/>
            <a:ext cx="295239" cy="295068"/>
            <a:chOff x="6927405" y="1510207"/>
            <a:chExt cx="295239" cy="295068"/>
          </a:xfrm>
        </p:grpSpPr>
        <p:sp>
          <p:nvSpPr>
            <p:cNvPr id="573" name="Google Shape;573;p48"/>
            <p:cNvSpPr/>
            <p:nvPr/>
          </p:nvSpPr>
          <p:spPr>
            <a:xfrm>
              <a:off x="6929365" y="1511716"/>
              <a:ext cx="62289" cy="129030"/>
            </a:xfrm>
            <a:custGeom>
              <a:rect b="b" l="l" r="r" t="t"/>
              <a:pathLst>
                <a:path extrusionOk="0" h="234600" w="113252">
                  <a:moveTo>
                    <a:pt x="77066" y="104166"/>
                  </a:moveTo>
                  <a:cubicBezTo>
                    <a:pt x="74349" y="103261"/>
                    <a:pt x="70725" y="102355"/>
                    <a:pt x="68008" y="100543"/>
                  </a:cubicBezTo>
                  <a:lnTo>
                    <a:pt x="68008" y="48913"/>
                  </a:lnTo>
                  <a:cubicBezTo>
                    <a:pt x="75254" y="50725"/>
                    <a:pt x="77972" y="54348"/>
                    <a:pt x="78878" y="54348"/>
                  </a:cubicBezTo>
                  <a:cubicBezTo>
                    <a:pt x="83407" y="59782"/>
                    <a:pt x="91559" y="60688"/>
                    <a:pt x="96993" y="55253"/>
                  </a:cubicBezTo>
                  <a:cubicBezTo>
                    <a:pt x="102428" y="50725"/>
                    <a:pt x="103335" y="42572"/>
                    <a:pt x="97899" y="37138"/>
                  </a:cubicBezTo>
                  <a:cubicBezTo>
                    <a:pt x="93370" y="31703"/>
                    <a:pt x="82501" y="24456"/>
                    <a:pt x="68008" y="21739"/>
                  </a:cubicBezTo>
                  <a:lnTo>
                    <a:pt x="68008" y="12681"/>
                  </a:lnTo>
                  <a:cubicBezTo>
                    <a:pt x="68008" y="5435"/>
                    <a:pt x="62574" y="0"/>
                    <a:pt x="55327" y="0"/>
                  </a:cubicBezTo>
                  <a:cubicBezTo>
                    <a:pt x="48080" y="0"/>
                    <a:pt x="42646" y="5435"/>
                    <a:pt x="42646" y="12681"/>
                  </a:cubicBezTo>
                  <a:lnTo>
                    <a:pt x="42646" y="23551"/>
                  </a:lnTo>
                  <a:cubicBezTo>
                    <a:pt x="41740" y="23551"/>
                    <a:pt x="39929" y="24456"/>
                    <a:pt x="38117" y="24456"/>
                  </a:cubicBezTo>
                  <a:cubicBezTo>
                    <a:pt x="20906" y="29891"/>
                    <a:pt x="8226" y="44384"/>
                    <a:pt x="4603" y="62500"/>
                  </a:cubicBezTo>
                  <a:cubicBezTo>
                    <a:pt x="1885" y="78804"/>
                    <a:pt x="6414" y="95108"/>
                    <a:pt x="19095" y="105072"/>
                  </a:cubicBezTo>
                  <a:cubicBezTo>
                    <a:pt x="25435" y="109601"/>
                    <a:pt x="32682" y="114130"/>
                    <a:pt x="42646" y="118659"/>
                  </a:cubicBezTo>
                  <a:lnTo>
                    <a:pt x="42646" y="184782"/>
                  </a:lnTo>
                  <a:cubicBezTo>
                    <a:pt x="34493" y="183876"/>
                    <a:pt x="29059" y="182065"/>
                    <a:pt x="20001" y="175724"/>
                  </a:cubicBezTo>
                  <a:cubicBezTo>
                    <a:pt x="13661" y="172101"/>
                    <a:pt x="5508" y="173913"/>
                    <a:pt x="1885" y="179347"/>
                  </a:cubicBezTo>
                  <a:cubicBezTo>
                    <a:pt x="-1738" y="185688"/>
                    <a:pt x="74" y="193840"/>
                    <a:pt x="5508" y="197463"/>
                  </a:cubicBezTo>
                  <a:cubicBezTo>
                    <a:pt x="20001" y="206521"/>
                    <a:pt x="29964" y="210144"/>
                    <a:pt x="42646" y="211050"/>
                  </a:cubicBezTo>
                  <a:lnTo>
                    <a:pt x="42646" y="221920"/>
                  </a:lnTo>
                  <a:cubicBezTo>
                    <a:pt x="42646" y="229166"/>
                    <a:pt x="48080" y="234601"/>
                    <a:pt x="55327" y="234601"/>
                  </a:cubicBezTo>
                  <a:cubicBezTo>
                    <a:pt x="62574" y="234601"/>
                    <a:pt x="68008" y="229166"/>
                    <a:pt x="68008" y="221920"/>
                  </a:cubicBezTo>
                  <a:lnTo>
                    <a:pt x="68008" y="210144"/>
                  </a:lnTo>
                  <a:cubicBezTo>
                    <a:pt x="77972" y="208333"/>
                    <a:pt x="86124" y="203804"/>
                    <a:pt x="94277" y="196558"/>
                  </a:cubicBezTo>
                  <a:cubicBezTo>
                    <a:pt x="104240" y="187500"/>
                    <a:pt x="110580" y="175724"/>
                    <a:pt x="112393" y="163043"/>
                  </a:cubicBezTo>
                  <a:cubicBezTo>
                    <a:pt x="116922" y="135869"/>
                    <a:pt x="103335" y="113224"/>
                    <a:pt x="77066" y="104166"/>
                  </a:cubicBezTo>
                  <a:lnTo>
                    <a:pt x="77066" y="104166"/>
                  </a:lnTo>
                  <a:close/>
                  <a:moveTo>
                    <a:pt x="41740" y="88768"/>
                  </a:moveTo>
                  <a:cubicBezTo>
                    <a:pt x="39022" y="86956"/>
                    <a:pt x="36306" y="86051"/>
                    <a:pt x="34493" y="84239"/>
                  </a:cubicBezTo>
                  <a:cubicBezTo>
                    <a:pt x="30871" y="80616"/>
                    <a:pt x="29059" y="74275"/>
                    <a:pt x="29964" y="67029"/>
                  </a:cubicBezTo>
                  <a:cubicBezTo>
                    <a:pt x="30871" y="61594"/>
                    <a:pt x="34493" y="54348"/>
                    <a:pt x="41740" y="50725"/>
                  </a:cubicBezTo>
                  <a:lnTo>
                    <a:pt x="41740" y="88768"/>
                  </a:lnTo>
                  <a:close/>
                  <a:moveTo>
                    <a:pt x="86124" y="158514"/>
                  </a:moveTo>
                  <a:cubicBezTo>
                    <a:pt x="84312" y="167572"/>
                    <a:pt x="77972" y="177536"/>
                    <a:pt x="68008" y="182971"/>
                  </a:cubicBezTo>
                  <a:lnTo>
                    <a:pt x="68008" y="129529"/>
                  </a:lnTo>
                  <a:cubicBezTo>
                    <a:pt x="68008" y="129529"/>
                    <a:pt x="68008" y="129529"/>
                    <a:pt x="68008" y="129529"/>
                  </a:cubicBezTo>
                  <a:cubicBezTo>
                    <a:pt x="88841" y="135869"/>
                    <a:pt x="87030" y="153079"/>
                    <a:pt x="86124" y="158514"/>
                  </a:cubicBezTo>
                  <a:lnTo>
                    <a:pt x="86124" y="15851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48"/>
            <p:cNvSpPr/>
            <p:nvPr/>
          </p:nvSpPr>
          <p:spPr>
            <a:xfrm>
              <a:off x="6927405" y="1741751"/>
              <a:ext cx="45833" cy="62772"/>
            </a:xfrm>
            <a:custGeom>
              <a:rect b="b" l="l" r="r" t="t"/>
              <a:pathLst>
                <a:path extrusionOk="0" h="114130" w="83332">
                  <a:moveTo>
                    <a:pt x="67935" y="0"/>
                  </a:moveTo>
                  <a:lnTo>
                    <a:pt x="15398" y="0"/>
                  </a:lnTo>
                  <a:cubicBezTo>
                    <a:pt x="6340" y="0"/>
                    <a:pt x="0" y="7246"/>
                    <a:pt x="0" y="15399"/>
                  </a:cubicBezTo>
                  <a:lnTo>
                    <a:pt x="0" y="98732"/>
                  </a:lnTo>
                  <a:cubicBezTo>
                    <a:pt x="0" y="107790"/>
                    <a:pt x="7247" y="114130"/>
                    <a:pt x="15398" y="114130"/>
                  </a:cubicBezTo>
                  <a:lnTo>
                    <a:pt x="67935" y="114130"/>
                  </a:lnTo>
                  <a:cubicBezTo>
                    <a:pt x="76993" y="114130"/>
                    <a:pt x="83333" y="106884"/>
                    <a:pt x="83333" y="98732"/>
                  </a:cubicBezTo>
                  <a:lnTo>
                    <a:pt x="83333" y="15399"/>
                  </a:lnTo>
                  <a:cubicBezTo>
                    <a:pt x="83333" y="7246"/>
                    <a:pt x="76087" y="0"/>
                    <a:pt x="67935" y="0"/>
                  </a:cubicBezTo>
                  <a:lnTo>
                    <a:pt x="6793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48"/>
            <p:cNvSpPr/>
            <p:nvPr/>
          </p:nvSpPr>
          <p:spPr>
            <a:xfrm>
              <a:off x="7010417" y="1695743"/>
              <a:ext cx="45833" cy="108605"/>
            </a:xfrm>
            <a:custGeom>
              <a:rect b="b" l="l" r="r" t="t"/>
              <a:pathLst>
                <a:path extrusionOk="0" h="197463" w="83333">
                  <a:moveTo>
                    <a:pt x="67935" y="0"/>
                  </a:moveTo>
                  <a:lnTo>
                    <a:pt x="15399" y="0"/>
                  </a:lnTo>
                  <a:cubicBezTo>
                    <a:pt x="6341" y="0"/>
                    <a:pt x="0" y="7246"/>
                    <a:pt x="0" y="15399"/>
                  </a:cubicBezTo>
                  <a:lnTo>
                    <a:pt x="0" y="182065"/>
                  </a:lnTo>
                  <a:cubicBezTo>
                    <a:pt x="0" y="191123"/>
                    <a:pt x="7247" y="197463"/>
                    <a:pt x="15399" y="197463"/>
                  </a:cubicBezTo>
                  <a:lnTo>
                    <a:pt x="67935" y="197463"/>
                  </a:lnTo>
                  <a:cubicBezTo>
                    <a:pt x="76993" y="197463"/>
                    <a:pt x="83334" y="190217"/>
                    <a:pt x="83334" y="182065"/>
                  </a:cubicBezTo>
                  <a:lnTo>
                    <a:pt x="83334" y="15399"/>
                  </a:lnTo>
                  <a:cubicBezTo>
                    <a:pt x="83334" y="7246"/>
                    <a:pt x="76087" y="0"/>
                    <a:pt x="67935" y="0"/>
                  </a:cubicBezTo>
                  <a:lnTo>
                    <a:pt x="6793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48"/>
            <p:cNvSpPr/>
            <p:nvPr/>
          </p:nvSpPr>
          <p:spPr>
            <a:xfrm>
              <a:off x="7093429" y="1649737"/>
              <a:ext cx="45833" cy="154936"/>
            </a:xfrm>
            <a:custGeom>
              <a:rect b="b" l="l" r="r" t="t"/>
              <a:pathLst>
                <a:path extrusionOk="0" h="281702" w="83333">
                  <a:moveTo>
                    <a:pt x="67935" y="0"/>
                  </a:moveTo>
                  <a:lnTo>
                    <a:pt x="15399" y="0"/>
                  </a:lnTo>
                  <a:cubicBezTo>
                    <a:pt x="6341" y="0"/>
                    <a:pt x="0" y="7246"/>
                    <a:pt x="0" y="15399"/>
                  </a:cubicBezTo>
                  <a:lnTo>
                    <a:pt x="0" y="266304"/>
                  </a:lnTo>
                  <a:cubicBezTo>
                    <a:pt x="0" y="275362"/>
                    <a:pt x="7247" y="281702"/>
                    <a:pt x="15399" y="281702"/>
                  </a:cubicBezTo>
                  <a:lnTo>
                    <a:pt x="67935" y="281702"/>
                  </a:lnTo>
                  <a:cubicBezTo>
                    <a:pt x="76993" y="281702"/>
                    <a:pt x="83334" y="274456"/>
                    <a:pt x="83334" y="266304"/>
                  </a:cubicBezTo>
                  <a:lnTo>
                    <a:pt x="83334" y="15399"/>
                  </a:lnTo>
                  <a:cubicBezTo>
                    <a:pt x="83334" y="7246"/>
                    <a:pt x="76087" y="0"/>
                    <a:pt x="67935" y="0"/>
                  </a:cubicBezTo>
                  <a:lnTo>
                    <a:pt x="6793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77" name="Google Shape;577;p48"/>
            <p:cNvGrpSpPr/>
            <p:nvPr/>
          </p:nvGrpSpPr>
          <p:grpSpPr>
            <a:xfrm>
              <a:off x="6999605" y="1510207"/>
              <a:ext cx="223040" cy="295068"/>
              <a:chOff x="10492728" y="408145"/>
              <a:chExt cx="403984" cy="534447"/>
            </a:xfrm>
          </p:grpSpPr>
          <p:sp>
            <p:nvSpPr>
              <p:cNvPr id="578" name="Google Shape;578;p48"/>
              <p:cNvSpPr/>
              <p:nvPr/>
            </p:nvSpPr>
            <p:spPr>
              <a:xfrm>
                <a:off x="10813380" y="577557"/>
                <a:ext cx="83332" cy="365035"/>
              </a:xfrm>
              <a:custGeom>
                <a:rect b="b" l="l" r="r" t="t"/>
                <a:pathLst>
                  <a:path extrusionOk="0" h="365035" w="83332">
                    <a:moveTo>
                      <a:pt x="67935" y="0"/>
                    </a:moveTo>
                    <a:lnTo>
                      <a:pt x="15398" y="0"/>
                    </a:lnTo>
                    <a:cubicBezTo>
                      <a:pt x="6340" y="0"/>
                      <a:pt x="0" y="7246"/>
                      <a:pt x="0" y="15399"/>
                    </a:cubicBezTo>
                    <a:lnTo>
                      <a:pt x="0" y="349637"/>
                    </a:lnTo>
                    <a:cubicBezTo>
                      <a:pt x="0" y="358695"/>
                      <a:pt x="7246" y="365035"/>
                      <a:pt x="15398" y="365035"/>
                    </a:cubicBezTo>
                    <a:lnTo>
                      <a:pt x="67935" y="365035"/>
                    </a:lnTo>
                    <a:cubicBezTo>
                      <a:pt x="76993" y="365035"/>
                      <a:pt x="83333" y="357789"/>
                      <a:pt x="83333" y="349637"/>
                    </a:cubicBezTo>
                    <a:lnTo>
                      <a:pt x="83333" y="15399"/>
                    </a:lnTo>
                    <a:cubicBezTo>
                      <a:pt x="83333" y="6341"/>
                      <a:pt x="76086" y="0"/>
                      <a:pt x="67935" y="0"/>
                    </a:cubicBezTo>
                    <a:lnTo>
                      <a:pt x="6793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48"/>
              <p:cNvSpPr/>
              <p:nvPr/>
            </p:nvSpPr>
            <p:spPr>
              <a:xfrm>
                <a:off x="10492728" y="408145"/>
                <a:ext cx="292798" cy="239158"/>
              </a:xfrm>
              <a:custGeom>
                <a:rect b="b" l="l" r="r" t="t"/>
                <a:pathLst>
                  <a:path extrusionOk="0" h="239158" w="292798">
                    <a:moveTo>
                      <a:pt x="247281" y="4557"/>
                    </a:moveTo>
                    <a:cubicBezTo>
                      <a:pt x="241847" y="-878"/>
                      <a:pt x="232789" y="-1783"/>
                      <a:pt x="226449" y="3651"/>
                    </a:cubicBezTo>
                    <a:lnTo>
                      <a:pt x="173912" y="45318"/>
                    </a:lnTo>
                    <a:cubicBezTo>
                      <a:pt x="167572" y="50753"/>
                      <a:pt x="165760" y="60716"/>
                      <a:pt x="171195" y="67057"/>
                    </a:cubicBezTo>
                    <a:cubicBezTo>
                      <a:pt x="176630" y="73398"/>
                      <a:pt x="186594" y="75209"/>
                      <a:pt x="192934" y="69774"/>
                    </a:cubicBezTo>
                    <a:lnTo>
                      <a:pt x="216485" y="50753"/>
                    </a:lnTo>
                    <a:cubicBezTo>
                      <a:pt x="200180" y="140426"/>
                      <a:pt x="121377" y="208361"/>
                      <a:pt x="26268" y="208361"/>
                    </a:cubicBezTo>
                    <a:lnTo>
                      <a:pt x="15398" y="208361"/>
                    </a:lnTo>
                    <a:cubicBezTo>
                      <a:pt x="6340" y="208361"/>
                      <a:pt x="0" y="215607"/>
                      <a:pt x="0" y="223760"/>
                    </a:cubicBezTo>
                    <a:cubicBezTo>
                      <a:pt x="0" y="231912"/>
                      <a:pt x="7246" y="239158"/>
                      <a:pt x="15398" y="239158"/>
                    </a:cubicBezTo>
                    <a:lnTo>
                      <a:pt x="26268" y="239158"/>
                    </a:lnTo>
                    <a:cubicBezTo>
                      <a:pt x="86051" y="239158"/>
                      <a:pt x="142209" y="215607"/>
                      <a:pt x="184782" y="173035"/>
                    </a:cubicBezTo>
                    <a:cubicBezTo>
                      <a:pt x="219202" y="138615"/>
                      <a:pt x="240941" y="96042"/>
                      <a:pt x="248188" y="49847"/>
                    </a:cubicBezTo>
                    <a:lnTo>
                      <a:pt x="266304" y="67963"/>
                    </a:lnTo>
                    <a:cubicBezTo>
                      <a:pt x="272644" y="74303"/>
                      <a:pt x="282608" y="74303"/>
                      <a:pt x="288042" y="67963"/>
                    </a:cubicBezTo>
                    <a:cubicBezTo>
                      <a:pt x="294383" y="61622"/>
                      <a:pt x="294383" y="51658"/>
                      <a:pt x="288042" y="46224"/>
                    </a:cubicBezTo>
                    <a:lnTo>
                      <a:pt x="247281" y="455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80" name="Google Shape;580;p48"/>
          <p:cNvGrpSpPr/>
          <p:nvPr/>
        </p:nvGrpSpPr>
        <p:grpSpPr>
          <a:xfrm>
            <a:off x="7643009" y="1395916"/>
            <a:ext cx="293432" cy="293432"/>
            <a:chOff x="7643009" y="1510216"/>
            <a:chExt cx="293432" cy="293432"/>
          </a:xfrm>
        </p:grpSpPr>
        <p:sp>
          <p:nvSpPr>
            <p:cNvPr id="581" name="Google Shape;581;p48"/>
            <p:cNvSpPr/>
            <p:nvPr/>
          </p:nvSpPr>
          <p:spPr>
            <a:xfrm>
              <a:off x="7741024" y="1649236"/>
              <a:ext cx="20426" cy="16938"/>
            </a:xfrm>
            <a:custGeom>
              <a:rect b="b" l="l" r="r" t="t"/>
              <a:pathLst>
                <a:path extrusionOk="0" h="30797" w="37138">
                  <a:moveTo>
                    <a:pt x="37138" y="30797"/>
                  </a:moveTo>
                  <a:cubicBezTo>
                    <a:pt x="37138" y="25362"/>
                    <a:pt x="37138" y="19927"/>
                    <a:pt x="37138" y="15399"/>
                  </a:cubicBezTo>
                  <a:cubicBezTo>
                    <a:pt x="37138" y="9964"/>
                    <a:pt x="37138" y="4529"/>
                    <a:pt x="37138" y="0"/>
                  </a:cubicBezTo>
                  <a:cubicBezTo>
                    <a:pt x="32610" y="906"/>
                    <a:pt x="28986" y="1812"/>
                    <a:pt x="24457" y="2717"/>
                  </a:cubicBezTo>
                  <a:cubicBezTo>
                    <a:pt x="8152" y="7246"/>
                    <a:pt x="1812" y="12681"/>
                    <a:pt x="0" y="15399"/>
                  </a:cubicBezTo>
                  <a:cubicBezTo>
                    <a:pt x="1812" y="18116"/>
                    <a:pt x="8152" y="22645"/>
                    <a:pt x="24457" y="28080"/>
                  </a:cubicBezTo>
                  <a:cubicBezTo>
                    <a:pt x="28986" y="28985"/>
                    <a:pt x="32610" y="29891"/>
                    <a:pt x="37138" y="30797"/>
                  </a:cubicBezTo>
                  <a:lnTo>
                    <a:pt x="37138" y="307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48"/>
            <p:cNvSpPr/>
            <p:nvPr/>
          </p:nvSpPr>
          <p:spPr>
            <a:xfrm>
              <a:off x="7746525" y="1680241"/>
              <a:ext cx="20923" cy="20924"/>
            </a:xfrm>
            <a:custGeom>
              <a:rect b="b" l="l" r="r" t="t"/>
              <a:pathLst>
                <a:path extrusionOk="0" h="38043" w="38042">
                  <a:moveTo>
                    <a:pt x="0" y="0"/>
                  </a:moveTo>
                  <a:cubicBezTo>
                    <a:pt x="8151" y="16304"/>
                    <a:pt x="21738" y="29891"/>
                    <a:pt x="38043" y="38043"/>
                  </a:cubicBezTo>
                  <a:cubicBezTo>
                    <a:pt x="34420" y="28985"/>
                    <a:pt x="32608" y="18116"/>
                    <a:pt x="30796" y="7246"/>
                  </a:cubicBezTo>
                  <a:cubicBezTo>
                    <a:pt x="19927" y="5435"/>
                    <a:pt x="9058" y="2717"/>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48"/>
            <p:cNvSpPr/>
            <p:nvPr/>
          </p:nvSpPr>
          <p:spPr>
            <a:xfrm>
              <a:off x="7812534" y="1614232"/>
              <a:ext cx="20923" cy="20924"/>
            </a:xfrm>
            <a:custGeom>
              <a:rect b="b" l="l" r="r" t="t"/>
              <a:pathLst>
                <a:path extrusionOk="0" h="38043" w="38042">
                  <a:moveTo>
                    <a:pt x="38043" y="38043"/>
                  </a:moveTo>
                  <a:cubicBezTo>
                    <a:pt x="29892" y="21739"/>
                    <a:pt x="16305" y="8152"/>
                    <a:pt x="0" y="0"/>
                  </a:cubicBezTo>
                  <a:cubicBezTo>
                    <a:pt x="3623" y="9058"/>
                    <a:pt x="5435" y="19927"/>
                    <a:pt x="7247" y="30797"/>
                  </a:cubicBezTo>
                  <a:cubicBezTo>
                    <a:pt x="18116" y="32609"/>
                    <a:pt x="28985" y="35326"/>
                    <a:pt x="38043" y="38043"/>
                  </a:cubicBezTo>
                  <a:lnTo>
                    <a:pt x="38043" y="3804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48"/>
            <p:cNvSpPr/>
            <p:nvPr/>
          </p:nvSpPr>
          <p:spPr>
            <a:xfrm>
              <a:off x="7746525" y="1614232"/>
              <a:ext cx="20923" cy="20924"/>
            </a:xfrm>
            <a:custGeom>
              <a:rect b="b" l="l" r="r" t="t"/>
              <a:pathLst>
                <a:path extrusionOk="0" h="38043" w="38042">
                  <a:moveTo>
                    <a:pt x="0" y="38043"/>
                  </a:moveTo>
                  <a:cubicBezTo>
                    <a:pt x="9058" y="34420"/>
                    <a:pt x="19927" y="32609"/>
                    <a:pt x="30796" y="30797"/>
                  </a:cubicBezTo>
                  <a:cubicBezTo>
                    <a:pt x="32608" y="19927"/>
                    <a:pt x="35325" y="9058"/>
                    <a:pt x="38043" y="0"/>
                  </a:cubicBezTo>
                  <a:cubicBezTo>
                    <a:pt x="21738" y="8152"/>
                    <a:pt x="8151" y="21739"/>
                    <a:pt x="0" y="38043"/>
                  </a:cubicBezTo>
                  <a:lnTo>
                    <a:pt x="0" y="3804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48"/>
            <p:cNvSpPr/>
            <p:nvPr/>
          </p:nvSpPr>
          <p:spPr>
            <a:xfrm>
              <a:off x="7781530" y="1608731"/>
              <a:ext cx="16938" cy="20425"/>
            </a:xfrm>
            <a:custGeom>
              <a:rect b="b" l="l" r="r" t="t"/>
              <a:pathLst>
                <a:path extrusionOk="0" h="37137" w="30796">
                  <a:moveTo>
                    <a:pt x="30796" y="37138"/>
                  </a:moveTo>
                  <a:cubicBezTo>
                    <a:pt x="29891" y="32609"/>
                    <a:pt x="28985" y="28985"/>
                    <a:pt x="28079" y="24456"/>
                  </a:cubicBezTo>
                  <a:cubicBezTo>
                    <a:pt x="23550" y="8152"/>
                    <a:pt x="18116" y="1812"/>
                    <a:pt x="15398" y="0"/>
                  </a:cubicBezTo>
                  <a:cubicBezTo>
                    <a:pt x="12680" y="1812"/>
                    <a:pt x="8151" y="8152"/>
                    <a:pt x="2717" y="24456"/>
                  </a:cubicBezTo>
                  <a:cubicBezTo>
                    <a:pt x="1811" y="28080"/>
                    <a:pt x="906" y="32609"/>
                    <a:pt x="0" y="37138"/>
                  </a:cubicBezTo>
                  <a:cubicBezTo>
                    <a:pt x="5435" y="37138"/>
                    <a:pt x="10869" y="37138"/>
                    <a:pt x="15398" y="37138"/>
                  </a:cubicBezTo>
                  <a:cubicBezTo>
                    <a:pt x="19927" y="37138"/>
                    <a:pt x="26267" y="37138"/>
                    <a:pt x="30796" y="37138"/>
                  </a:cubicBezTo>
                  <a:lnTo>
                    <a:pt x="30796" y="3713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48"/>
            <p:cNvSpPr/>
            <p:nvPr/>
          </p:nvSpPr>
          <p:spPr>
            <a:xfrm>
              <a:off x="7818535" y="1649236"/>
              <a:ext cx="20426" cy="16938"/>
            </a:xfrm>
            <a:custGeom>
              <a:rect b="b" l="l" r="r" t="t"/>
              <a:pathLst>
                <a:path extrusionOk="0" h="30797" w="37138">
                  <a:moveTo>
                    <a:pt x="0" y="0"/>
                  </a:moveTo>
                  <a:cubicBezTo>
                    <a:pt x="0" y="5435"/>
                    <a:pt x="0" y="10870"/>
                    <a:pt x="0" y="15399"/>
                  </a:cubicBezTo>
                  <a:cubicBezTo>
                    <a:pt x="0" y="20833"/>
                    <a:pt x="0" y="26268"/>
                    <a:pt x="0" y="30797"/>
                  </a:cubicBezTo>
                  <a:cubicBezTo>
                    <a:pt x="4529" y="29891"/>
                    <a:pt x="8152" y="28985"/>
                    <a:pt x="12681" y="28080"/>
                  </a:cubicBezTo>
                  <a:cubicBezTo>
                    <a:pt x="28986" y="23551"/>
                    <a:pt x="35326" y="18116"/>
                    <a:pt x="37138" y="15399"/>
                  </a:cubicBezTo>
                  <a:cubicBezTo>
                    <a:pt x="35326" y="12681"/>
                    <a:pt x="28986" y="8152"/>
                    <a:pt x="12681" y="2717"/>
                  </a:cubicBezTo>
                  <a:cubicBezTo>
                    <a:pt x="8152" y="1812"/>
                    <a:pt x="4529" y="906"/>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 name="Google Shape;587;p48"/>
            <p:cNvSpPr/>
            <p:nvPr/>
          </p:nvSpPr>
          <p:spPr>
            <a:xfrm>
              <a:off x="7812534" y="1680241"/>
              <a:ext cx="20923" cy="20924"/>
            </a:xfrm>
            <a:custGeom>
              <a:rect b="b" l="l" r="r" t="t"/>
              <a:pathLst>
                <a:path extrusionOk="0" h="38043" w="38042">
                  <a:moveTo>
                    <a:pt x="0" y="38043"/>
                  </a:moveTo>
                  <a:cubicBezTo>
                    <a:pt x="16305" y="29891"/>
                    <a:pt x="29892" y="16304"/>
                    <a:pt x="38043" y="0"/>
                  </a:cubicBezTo>
                  <a:cubicBezTo>
                    <a:pt x="28985" y="3623"/>
                    <a:pt x="18116" y="5435"/>
                    <a:pt x="7247" y="7246"/>
                  </a:cubicBezTo>
                  <a:cubicBezTo>
                    <a:pt x="5435" y="18116"/>
                    <a:pt x="2718" y="28985"/>
                    <a:pt x="0" y="38043"/>
                  </a:cubicBezTo>
                  <a:lnTo>
                    <a:pt x="0" y="3804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48"/>
            <p:cNvSpPr/>
            <p:nvPr/>
          </p:nvSpPr>
          <p:spPr>
            <a:xfrm>
              <a:off x="7781530" y="1686242"/>
              <a:ext cx="16938" cy="20425"/>
            </a:xfrm>
            <a:custGeom>
              <a:rect b="b" l="l" r="r" t="t"/>
              <a:pathLst>
                <a:path extrusionOk="0" h="37137" w="30796">
                  <a:moveTo>
                    <a:pt x="0" y="0"/>
                  </a:moveTo>
                  <a:cubicBezTo>
                    <a:pt x="906" y="4529"/>
                    <a:pt x="1811" y="8152"/>
                    <a:pt x="2717" y="12681"/>
                  </a:cubicBezTo>
                  <a:cubicBezTo>
                    <a:pt x="7246" y="28985"/>
                    <a:pt x="12680" y="35326"/>
                    <a:pt x="15398" y="37138"/>
                  </a:cubicBezTo>
                  <a:cubicBezTo>
                    <a:pt x="18116" y="35326"/>
                    <a:pt x="22645" y="28985"/>
                    <a:pt x="28079" y="12681"/>
                  </a:cubicBezTo>
                  <a:cubicBezTo>
                    <a:pt x="28985" y="9058"/>
                    <a:pt x="29891" y="4529"/>
                    <a:pt x="30796" y="0"/>
                  </a:cubicBezTo>
                  <a:cubicBezTo>
                    <a:pt x="25362" y="0"/>
                    <a:pt x="19927" y="0"/>
                    <a:pt x="15398" y="0"/>
                  </a:cubicBezTo>
                  <a:cubicBezTo>
                    <a:pt x="10869" y="0"/>
                    <a:pt x="4529" y="0"/>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48"/>
            <p:cNvSpPr/>
            <p:nvPr/>
          </p:nvSpPr>
          <p:spPr>
            <a:xfrm>
              <a:off x="7643009" y="1510216"/>
              <a:ext cx="293432" cy="293432"/>
            </a:xfrm>
            <a:custGeom>
              <a:rect b="b" l="l" r="r" t="t"/>
              <a:pathLst>
                <a:path extrusionOk="0" h="533513" w="533513">
                  <a:moveTo>
                    <a:pt x="518115" y="0"/>
                  </a:moveTo>
                  <a:lnTo>
                    <a:pt x="413949" y="0"/>
                  </a:lnTo>
                  <a:cubicBezTo>
                    <a:pt x="400362" y="0"/>
                    <a:pt x="393115" y="17210"/>
                    <a:pt x="403079" y="27174"/>
                  </a:cubicBezTo>
                  <a:lnTo>
                    <a:pt x="425724" y="49819"/>
                  </a:lnTo>
                  <a:lnTo>
                    <a:pt x="363224" y="112319"/>
                  </a:lnTo>
                  <a:cubicBezTo>
                    <a:pt x="346920" y="102355"/>
                    <a:pt x="327898" y="94203"/>
                    <a:pt x="308876" y="89674"/>
                  </a:cubicBezTo>
                  <a:lnTo>
                    <a:pt x="308876" y="68840"/>
                  </a:lnTo>
                  <a:cubicBezTo>
                    <a:pt x="308876" y="59782"/>
                    <a:pt x="301630" y="53442"/>
                    <a:pt x="293478" y="53442"/>
                  </a:cubicBezTo>
                  <a:lnTo>
                    <a:pt x="240941" y="53442"/>
                  </a:lnTo>
                  <a:cubicBezTo>
                    <a:pt x="231883" y="53442"/>
                    <a:pt x="225543" y="60688"/>
                    <a:pt x="225543" y="68840"/>
                  </a:cubicBezTo>
                  <a:lnTo>
                    <a:pt x="225543" y="89674"/>
                  </a:lnTo>
                  <a:cubicBezTo>
                    <a:pt x="205616" y="94203"/>
                    <a:pt x="187500" y="102355"/>
                    <a:pt x="171195" y="112319"/>
                  </a:cubicBezTo>
                  <a:lnTo>
                    <a:pt x="156703" y="97826"/>
                  </a:lnTo>
                  <a:cubicBezTo>
                    <a:pt x="150362" y="91485"/>
                    <a:pt x="140398" y="91485"/>
                    <a:pt x="134964" y="97826"/>
                  </a:cubicBezTo>
                  <a:lnTo>
                    <a:pt x="97826" y="134963"/>
                  </a:lnTo>
                  <a:cubicBezTo>
                    <a:pt x="91485" y="141304"/>
                    <a:pt x="91485" y="151268"/>
                    <a:pt x="97826" y="156703"/>
                  </a:cubicBezTo>
                  <a:lnTo>
                    <a:pt x="112319" y="171195"/>
                  </a:lnTo>
                  <a:cubicBezTo>
                    <a:pt x="102355" y="187500"/>
                    <a:pt x="94203" y="206521"/>
                    <a:pt x="89674" y="225543"/>
                  </a:cubicBezTo>
                  <a:lnTo>
                    <a:pt x="68840" y="225543"/>
                  </a:lnTo>
                  <a:cubicBezTo>
                    <a:pt x="59782" y="225543"/>
                    <a:pt x="53442" y="232789"/>
                    <a:pt x="53442" y="240941"/>
                  </a:cubicBezTo>
                  <a:lnTo>
                    <a:pt x="53442" y="293478"/>
                  </a:lnTo>
                  <a:cubicBezTo>
                    <a:pt x="53442" y="302536"/>
                    <a:pt x="60689" y="308876"/>
                    <a:pt x="68840" y="308876"/>
                  </a:cubicBezTo>
                  <a:lnTo>
                    <a:pt x="89674" y="308876"/>
                  </a:lnTo>
                  <a:cubicBezTo>
                    <a:pt x="94203" y="328804"/>
                    <a:pt x="102355" y="346919"/>
                    <a:pt x="112319" y="363224"/>
                  </a:cubicBezTo>
                  <a:lnTo>
                    <a:pt x="49819" y="425724"/>
                  </a:lnTo>
                  <a:lnTo>
                    <a:pt x="27174" y="403079"/>
                  </a:lnTo>
                  <a:cubicBezTo>
                    <a:pt x="17210" y="393115"/>
                    <a:pt x="0" y="400361"/>
                    <a:pt x="0" y="413948"/>
                  </a:cubicBezTo>
                  <a:lnTo>
                    <a:pt x="0" y="518115"/>
                  </a:lnTo>
                  <a:cubicBezTo>
                    <a:pt x="0" y="527173"/>
                    <a:pt x="7247" y="533513"/>
                    <a:pt x="15399" y="533513"/>
                  </a:cubicBezTo>
                  <a:lnTo>
                    <a:pt x="119566" y="533513"/>
                  </a:lnTo>
                  <a:cubicBezTo>
                    <a:pt x="133153" y="533513"/>
                    <a:pt x="140398" y="516303"/>
                    <a:pt x="130435" y="506339"/>
                  </a:cubicBezTo>
                  <a:lnTo>
                    <a:pt x="107790" y="483695"/>
                  </a:lnTo>
                  <a:lnTo>
                    <a:pt x="170290" y="421195"/>
                  </a:lnTo>
                  <a:cubicBezTo>
                    <a:pt x="186594" y="431158"/>
                    <a:pt x="205616" y="439311"/>
                    <a:pt x="224638" y="443840"/>
                  </a:cubicBezTo>
                  <a:lnTo>
                    <a:pt x="224638" y="464673"/>
                  </a:lnTo>
                  <a:cubicBezTo>
                    <a:pt x="224638" y="473731"/>
                    <a:pt x="231883" y="480071"/>
                    <a:pt x="240036" y="480071"/>
                  </a:cubicBezTo>
                  <a:lnTo>
                    <a:pt x="292572" y="480071"/>
                  </a:lnTo>
                  <a:cubicBezTo>
                    <a:pt x="301630" y="480071"/>
                    <a:pt x="307970" y="472825"/>
                    <a:pt x="307970" y="464673"/>
                  </a:cubicBezTo>
                  <a:lnTo>
                    <a:pt x="307970" y="443840"/>
                  </a:lnTo>
                  <a:cubicBezTo>
                    <a:pt x="327898" y="439311"/>
                    <a:pt x="346014" y="431158"/>
                    <a:pt x="362318" y="421195"/>
                  </a:cubicBezTo>
                  <a:lnTo>
                    <a:pt x="376810" y="435687"/>
                  </a:lnTo>
                  <a:cubicBezTo>
                    <a:pt x="383152" y="442028"/>
                    <a:pt x="393115" y="442028"/>
                    <a:pt x="398550" y="435687"/>
                  </a:cubicBezTo>
                  <a:lnTo>
                    <a:pt x="435687" y="398550"/>
                  </a:lnTo>
                  <a:cubicBezTo>
                    <a:pt x="442028" y="392209"/>
                    <a:pt x="442028" y="382245"/>
                    <a:pt x="435687" y="376811"/>
                  </a:cubicBezTo>
                  <a:lnTo>
                    <a:pt x="421195" y="362318"/>
                  </a:lnTo>
                  <a:cubicBezTo>
                    <a:pt x="431158" y="346014"/>
                    <a:pt x="439311" y="326992"/>
                    <a:pt x="443840" y="307970"/>
                  </a:cubicBezTo>
                  <a:lnTo>
                    <a:pt x="464673" y="307970"/>
                  </a:lnTo>
                  <a:cubicBezTo>
                    <a:pt x="473731" y="307970"/>
                    <a:pt x="480071" y="300724"/>
                    <a:pt x="480071" y="292572"/>
                  </a:cubicBezTo>
                  <a:lnTo>
                    <a:pt x="480071" y="240036"/>
                  </a:lnTo>
                  <a:cubicBezTo>
                    <a:pt x="480071" y="230978"/>
                    <a:pt x="472826" y="224637"/>
                    <a:pt x="464673" y="224637"/>
                  </a:cubicBezTo>
                  <a:lnTo>
                    <a:pt x="443840" y="224637"/>
                  </a:lnTo>
                  <a:cubicBezTo>
                    <a:pt x="439311" y="204710"/>
                    <a:pt x="431158" y="186594"/>
                    <a:pt x="421195" y="170289"/>
                  </a:cubicBezTo>
                  <a:lnTo>
                    <a:pt x="483695" y="107790"/>
                  </a:lnTo>
                  <a:lnTo>
                    <a:pt x="506340" y="130434"/>
                  </a:lnTo>
                  <a:cubicBezTo>
                    <a:pt x="516303" y="140398"/>
                    <a:pt x="533513" y="133152"/>
                    <a:pt x="533513" y="119565"/>
                  </a:cubicBezTo>
                  <a:lnTo>
                    <a:pt x="533513" y="15399"/>
                  </a:lnTo>
                  <a:cubicBezTo>
                    <a:pt x="533513" y="7246"/>
                    <a:pt x="526267" y="0"/>
                    <a:pt x="518115" y="0"/>
                  </a:cubicBezTo>
                  <a:lnTo>
                    <a:pt x="518115" y="0"/>
                  </a:lnTo>
                  <a:close/>
                  <a:moveTo>
                    <a:pt x="266304" y="387680"/>
                  </a:moveTo>
                  <a:cubicBezTo>
                    <a:pt x="200180" y="387680"/>
                    <a:pt x="145833" y="334238"/>
                    <a:pt x="145833" y="267210"/>
                  </a:cubicBezTo>
                  <a:cubicBezTo>
                    <a:pt x="145833" y="200181"/>
                    <a:pt x="199275" y="146739"/>
                    <a:pt x="266304" y="146739"/>
                  </a:cubicBezTo>
                  <a:cubicBezTo>
                    <a:pt x="333333" y="146739"/>
                    <a:pt x="386775" y="200181"/>
                    <a:pt x="386775" y="267210"/>
                  </a:cubicBezTo>
                  <a:cubicBezTo>
                    <a:pt x="386775" y="334238"/>
                    <a:pt x="332427" y="387680"/>
                    <a:pt x="266304" y="387680"/>
                  </a:cubicBezTo>
                  <a:lnTo>
                    <a:pt x="266304" y="38768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 name="Google Shape;590;p48"/>
            <p:cNvSpPr/>
            <p:nvPr/>
          </p:nvSpPr>
          <p:spPr>
            <a:xfrm>
              <a:off x="7778529" y="1646236"/>
              <a:ext cx="22917" cy="22916"/>
            </a:xfrm>
            <a:custGeom>
              <a:rect b="b" l="l" r="r" t="t"/>
              <a:pathLst>
                <a:path extrusionOk="0" h="41666" w="41667">
                  <a:moveTo>
                    <a:pt x="20834" y="0"/>
                  </a:moveTo>
                  <a:cubicBezTo>
                    <a:pt x="13587" y="0"/>
                    <a:pt x="7247" y="0"/>
                    <a:pt x="907" y="906"/>
                  </a:cubicBezTo>
                  <a:cubicBezTo>
                    <a:pt x="0" y="7246"/>
                    <a:pt x="0" y="14493"/>
                    <a:pt x="0" y="20833"/>
                  </a:cubicBezTo>
                  <a:cubicBezTo>
                    <a:pt x="0" y="28080"/>
                    <a:pt x="0" y="34420"/>
                    <a:pt x="907" y="40761"/>
                  </a:cubicBezTo>
                  <a:cubicBezTo>
                    <a:pt x="7247" y="41667"/>
                    <a:pt x="14494" y="41667"/>
                    <a:pt x="20834" y="41667"/>
                  </a:cubicBezTo>
                  <a:cubicBezTo>
                    <a:pt x="27174" y="41667"/>
                    <a:pt x="34421" y="41667"/>
                    <a:pt x="40761" y="40761"/>
                  </a:cubicBezTo>
                  <a:cubicBezTo>
                    <a:pt x="41667" y="34420"/>
                    <a:pt x="41667" y="27174"/>
                    <a:pt x="41667" y="20833"/>
                  </a:cubicBezTo>
                  <a:cubicBezTo>
                    <a:pt x="41667" y="13587"/>
                    <a:pt x="41667" y="7246"/>
                    <a:pt x="40761" y="906"/>
                  </a:cubicBezTo>
                  <a:cubicBezTo>
                    <a:pt x="34421" y="0"/>
                    <a:pt x="28081" y="0"/>
                    <a:pt x="20834" y="0"/>
                  </a:cubicBezTo>
                  <a:lnTo>
                    <a:pt x="20834"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91" name="Google Shape;591;p48"/>
          <p:cNvGrpSpPr/>
          <p:nvPr/>
        </p:nvGrpSpPr>
        <p:grpSpPr>
          <a:xfrm>
            <a:off x="1206570" y="2080359"/>
            <a:ext cx="294102" cy="294323"/>
            <a:chOff x="1206570" y="2118459"/>
            <a:chExt cx="294102" cy="294323"/>
          </a:xfrm>
        </p:grpSpPr>
        <p:sp>
          <p:nvSpPr>
            <p:cNvPr id="592" name="Google Shape;592;p48"/>
            <p:cNvSpPr/>
            <p:nvPr/>
          </p:nvSpPr>
          <p:spPr>
            <a:xfrm>
              <a:off x="1227072" y="2193941"/>
              <a:ext cx="86186" cy="34374"/>
            </a:xfrm>
            <a:custGeom>
              <a:rect b="b" l="l" r="r" t="t"/>
              <a:pathLst>
                <a:path extrusionOk="0" h="62499" w="156702">
                  <a:moveTo>
                    <a:pt x="31703" y="62500"/>
                  </a:moveTo>
                  <a:lnTo>
                    <a:pt x="156703" y="62500"/>
                  </a:lnTo>
                  <a:cubicBezTo>
                    <a:pt x="156703" y="28080"/>
                    <a:pt x="128623" y="0"/>
                    <a:pt x="94203" y="0"/>
                  </a:cubicBezTo>
                  <a:lnTo>
                    <a:pt x="31703" y="0"/>
                  </a:lnTo>
                  <a:cubicBezTo>
                    <a:pt x="14493" y="0"/>
                    <a:pt x="0" y="13587"/>
                    <a:pt x="0" y="31703"/>
                  </a:cubicBezTo>
                  <a:cubicBezTo>
                    <a:pt x="0" y="48913"/>
                    <a:pt x="14493" y="62500"/>
                    <a:pt x="31703" y="62500"/>
                  </a:cubicBezTo>
                  <a:lnTo>
                    <a:pt x="31703" y="62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 name="Google Shape;593;p48"/>
            <p:cNvSpPr/>
            <p:nvPr/>
          </p:nvSpPr>
          <p:spPr>
            <a:xfrm>
              <a:off x="1395597" y="2203942"/>
              <a:ext cx="24411" cy="24411"/>
            </a:xfrm>
            <a:custGeom>
              <a:rect b="b" l="l" r="r" t="t"/>
              <a:pathLst>
                <a:path extrusionOk="0" h="44384" w="44383">
                  <a:moveTo>
                    <a:pt x="0" y="44384"/>
                  </a:moveTo>
                  <a:lnTo>
                    <a:pt x="28985" y="44384"/>
                  </a:lnTo>
                  <a:cubicBezTo>
                    <a:pt x="38043" y="44384"/>
                    <a:pt x="44384" y="37138"/>
                    <a:pt x="44384" y="28985"/>
                  </a:cubicBezTo>
                  <a:lnTo>
                    <a:pt x="44384" y="0"/>
                  </a:lnTo>
                  <a:cubicBezTo>
                    <a:pt x="22645" y="5435"/>
                    <a:pt x="5435" y="22645"/>
                    <a:pt x="0" y="44384"/>
                  </a:cubicBezTo>
                  <a:lnTo>
                    <a:pt x="0" y="4438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 name="Google Shape;594;p48"/>
            <p:cNvSpPr/>
            <p:nvPr/>
          </p:nvSpPr>
          <p:spPr>
            <a:xfrm>
              <a:off x="1394597" y="2239448"/>
              <a:ext cx="68749" cy="55299"/>
            </a:xfrm>
            <a:custGeom>
              <a:rect b="b" l="l" r="r" t="t"/>
              <a:pathLst>
                <a:path extrusionOk="0" h="100543" w="124999">
                  <a:moveTo>
                    <a:pt x="0" y="11775"/>
                  </a:moveTo>
                  <a:lnTo>
                    <a:pt x="0" y="38043"/>
                  </a:lnTo>
                  <a:cubicBezTo>
                    <a:pt x="0" y="72464"/>
                    <a:pt x="28080" y="100543"/>
                    <a:pt x="62500" y="100543"/>
                  </a:cubicBezTo>
                  <a:cubicBezTo>
                    <a:pt x="96920" y="100543"/>
                    <a:pt x="125000" y="72464"/>
                    <a:pt x="125000" y="38043"/>
                  </a:cubicBezTo>
                  <a:lnTo>
                    <a:pt x="125000" y="11775"/>
                  </a:lnTo>
                  <a:lnTo>
                    <a:pt x="93297" y="11775"/>
                  </a:lnTo>
                  <a:cubicBezTo>
                    <a:pt x="81522" y="11775"/>
                    <a:pt x="70652" y="7246"/>
                    <a:pt x="61594" y="0"/>
                  </a:cubicBezTo>
                  <a:cubicBezTo>
                    <a:pt x="53442" y="7246"/>
                    <a:pt x="42572" y="11775"/>
                    <a:pt x="29891" y="11775"/>
                  </a:cubicBezTo>
                  <a:lnTo>
                    <a:pt x="0" y="1177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95" name="Google Shape;595;p48"/>
            <p:cNvGrpSpPr/>
            <p:nvPr/>
          </p:nvGrpSpPr>
          <p:grpSpPr>
            <a:xfrm>
              <a:off x="1292710" y="2118459"/>
              <a:ext cx="169405" cy="110019"/>
              <a:chOff x="156023" y="1785888"/>
              <a:chExt cx="306837" cy="199274"/>
            </a:xfrm>
          </p:grpSpPr>
          <p:sp>
            <p:nvSpPr>
              <p:cNvPr id="596" name="Google Shape;596;p48"/>
              <p:cNvSpPr/>
              <p:nvPr/>
            </p:nvSpPr>
            <p:spPr>
              <a:xfrm>
                <a:off x="417571" y="1939873"/>
                <a:ext cx="45289" cy="45289"/>
              </a:xfrm>
              <a:custGeom>
                <a:rect b="b" l="l" r="r" t="t"/>
                <a:pathLst>
                  <a:path extrusionOk="0" h="45289" w="45289">
                    <a:moveTo>
                      <a:pt x="16304" y="45290"/>
                    </a:moveTo>
                    <a:lnTo>
                      <a:pt x="45290" y="45290"/>
                    </a:lnTo>
                    <a:cubicBezTo>
                      <a:pt x="39855" y="23551"/>
                      <a:pt x="22645" y="6341"/>
                      <a:pt x="0" y="0"/>
                    </a:cubicBezTo>
                    <a:lnTo>
                      <a:pt x="0" y="28985"/>
                    </a:lnTo>
                    <a:cubicBezTo>
                      <a:pt x="906" y="38043"/>
                      <a:pt x="8152" y="45290"/>
                      <a:pt x="16304" y="45290"/>
                    </a:cubicBezTo>
                    <a:lnTo>
                      <a:pt x="16304" y="452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 name="Google Shape;597;p48"/>
              <p:cNvSpPr/>
              <p:nvPr/>
            </p:nvSpPr>
            <p:spPr>
              <a:xfrm>
                <a:off x="156023" y="1785888"/>
                <a:ext cx="220561" cy="196783"/>
              </a:xfrm>
              <a:custGeom>
                <a:rect b="b" l="l" r="r" t="t"/>
                <a:pathLst>
                  <a:path extrusionOk="0" h="196783" w="220561">
                    <a:moveTo>
                      <a:pt x="100317" y="192028"/>
                    </a:moveTo>
                    <a:cubicBezTo>
                      <a:pt x="106657" y="198369"/>
                      <a:pt x="116621" y="198369"/>
                      <a:pt x="122056" y="192028"/>
                    </a:cubicBezTo>
                    <a:lnTo>
                      <a:pt x="200860" y="113224"/>
                    </a:lnTo>
                    <a:cubicBezTo>
                      <a:pt x="227128" y="86956"/>
                      <a:pt x="227128" y="45290"/>
                      <a:pt x="200860" y="19022"/>
                    </a:cubicBezTo>
                    <a:cubicBezTo>
                      <a:pt x="188179" y="6341"/>
                      <a:pt x="171875" y="0"/>
                      <a:pt x="153759" y="0"/>
                    </a:cubicBezTo>
                    <a:cubicBezTo>
                      <a:pt x="137454" y="0"/>
                      <a:pt x="122962" y="5435"/>
                      <a:pt x="110281" y="16304"/>
                    </a:cubicBezTo>
                    <a:cubicBezTo>
                      <a:pt x="84012" y="-6341"/>
                      <a:pt x="45063" y="-4529"/>
                      <a:pt x="19701" y="19927"/>
                    </a:cubicBezTo>
                    <a:cubicBezTo>
                      <a:pt x="-6567" y="46195"/>
                      <a:pt x="-6567" y="87862"/>
                      <a:pt x="19701" y="114130"/>
                    </a:cubicBezTo>
                    <a:lnTo>
                      <a:pt x="100317" y="19202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98" name="Google Shape;598;p48"/>
            <p:cNvSpPr/>
            <p:nvPr/>
          </p:nvSpPr>
          <p:spPr>
            <a:xfrm>
              <a:off x="1244575" y="2245949"/>
              <a:ext cx="68749" cy="48822"/>
            </a:xfrm>
            <a:custGeom>
              <a:rect b="b" l="l" r="r" t="t"/>
              <a:pathLst>
                <a:path extrusionOk="0" h="88767" w="124999">
                  <a:moveTo>
                    <a:pt x="0" y="26268"/>
                  </a:moveTo>
                  <a:cubicBezTo>
                    <a:pt x="0" y="60688"/>
                    <a:pt x="28080" y="88768"/>
                    <a:pt x="62500" y="88768"/>
                  </a:cubicBezTo>
                  <a:cubicBezTo>
                    <a:pt x="96920" y="88768"/>
                    <a:pt x="125000" y="60688"/>
                    <a:pt x="125000" y="26268"/>
                  </a:cubicBezTo>
                  <a:lnTo>
                    <a:pt x="125000" y="0"/>
                  </a:lnTo>
                  <a:lnTo>
                    <a:pt x="0" y="0"/>
                  </a:lnTo>
                  <a:lnTo>
                    <a:pt x="0" y="2626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 name="Google Shape;599;p48"/>
            <p:cNvSpPr/>
            <p:nvPr/>
          </p:nvSpPr>
          <p:spPr>
            <a:xfrm>
              <a:off x="1440604" y="2176939"/>
              <a:ext cx="37364" cy="32880"/>
            </a:xfrm>
            <a:custGeom>
              <a:rect b="b" l="l" r="r" t="t"/>
              <a:pathLst>
                <a:path extrusionOk="0" h="59782" w="67934">
                  <a:moveTo>
                    <a:pt x="58877" y="59782"/>
                  </a:moveTo>
                  <a:cubicBezTo>
                    <a:pt x="64311" y="53442"/>
                    <a:pt x="67935" y="45290"/>
                    <a:pt x="67935" y="36232"/>
                  </a:cubicBezTo>
                  <a:cubicBezTo>
                    <a:pt x="67935" y="16304"/>
                    <a:pt x="51630" y="0"/>
                    <a:pt x="31703" y="0"/>
                  </a:cubicBezTo>
                  <a:cubicBezTo>
                    <a:pt x="18116" y="0"/>
                    <a:pt x="6341" y="7246"/>
                    <a:pt x="0" y="18116"/>
                  </a:cubicBezTo>
                  <a:cubicBezTo>
                    <a:pt x="24456" y="23551"/>
                    <a:pt x="46196" y="38949"/>
                    <a:pt x="58877" y="59782"/>
                  </a:cubicBezTo>
                  <a:lnTo>
                    <a:pt x="58877" y="5978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48"/>
            <p:cNvSpPr/>
            <p:nvPr/>
          </p:nvSpPr>
          <p:spPr>
            <a:xfrm>
              <a:off x="1329587" y="2306458"/>
              <a:ext cx="48822" cy="48822"/>
            </a:xfrm>
            <a:custGeom>
              <a:rect b="b" l="l" r="r" t="t"/>
              <a:pathLst>
                <a:path extrusionOk="0" h="88767" w="88767">
                  <a:moveTo>
                    <a:pt x="88768" y="44384"/>
                  </a:moveTo>
                  <a:cubicBezTo>
                    <a:pt x="88768" y="68840"/>
                    <a:pt x="68840" y="88768"/>
                    <a:pt x="44384" y="88768"/>
                  </a:cubicBezTo>
                  <a:cubicBezTo>
                    <a:pt x="19927" y="88768"/>
                    <a:pt x="0" y="68840"/>
                    <a:pt x="0" y="44384"/>
                  </a:cubicBezTo>
                  <a:cubicBezTo>
                    <a:pt x="0" y="19927"/>
                    <a:pt x="19927" y="0"/>
                    <a:pt x="44384" y="0"/>
                  </a:cubicBezTo>
                  <a:cubicBezTo>
                    <a:pt x="68840" y="0"/>
                    <a:pt x="88768" y="19927"/>
                    <a:pt x="88768" y="44384"/>
                  </a:cubicBezTo>
                  <a:lnTo>
                    <a:pt x="88768" y="4438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48"/>
            <p:cNvSpPr/>
            <p:nvPr/>
          </p:nvSpPr>
          <p:spPr>
            <a:xfrm>
              <a:off x="1308084" y="2361966"/>
              <a:ext cx="91666" cy="50815"/>
            </a:xfrm>
            <a:custGeom>
              <a:rect b="b" l="l" r="r" t="t"/>
              <a:pathLst>
                <a:path extrusionOk="0" h="92391" w="166666">
                  <a:moveTo>
                    <a:pt x="134058" y="0"/>
                  </a:moveTo>
                  <a:cubicBezTo>
                    <a:pt x="120471" y="11775"/>
                    <a:pt x="103261" y="19022"/>
                    <a:pt x="83333" y="19022"/>
                  </a:cubicBezTo>
                  <a:cubicBezTo>
                    <a:pt x="64311" y="19022"/>
                    <a:pt x="46196" y="11775"/>
                    <a:pt x="32609" y="0"/>
                  </a:cubicBezTo>
                  <a:cubicBezTo>
                    <a:pt x="12681" y="15398"/>
                    <a:pt x="0" y="38949"/>
                    <a:pt x="0" y="66123"/>
                  </a:cubicBezTo>
                  <a:lnTo>
                    <a:pt x="0" y="76993"/>
                  </a:lnTo>
                  <a:cubicBezTo>
                    <a:pt x="0" y="86051"/>
                    <a:pt x="7246" y="92391"/>
                    <a:pt x="15399" y="92391"/>
                  </a:cubicBezTo>
                  <a:lnTo>
                    <a:pt x="151268" y="92391"/>
                  </a:lnTo>
                  <a:cubicBezTo>
                    <a:pt x="160326" y="92391"/>
                    <a:pt x="166666" y="85145"/>
                    <a:pt x="166666" y="76993"/>
                  </a:cubicBezTo>
                  <a:lnTo>
                    <a:pt x="166666" y="66123"/>
                  </a:lnTo>
                  <a:cubicBezTo>
                    <a:pt x="166666" y="38949"/>
                    <a:pt x="153985" y="15398"/>
                    <a:pt x="134058" y="0"/>
                  </a:cubicBezTo>
                  <a:lnTo>
                    <a:pt x="134058"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48"/>
            <p:cNvSpPr/>
            <p:nvPr/>
          </p:nvSpPr>
          <p:spPr>
            <a:xfrm>
              <a:off x="1384096" y="2296457"/>
              <a:ext cx="116576" cy="98641"/>
            </a:xfrm>
            <a:custGeom>
              <a:rect b="b" l="l" r="r" t="t"/>
              <a:pathLst>
                <a:path extrusionOk="0" h="179347" w="211956">
                  <a:moveTo>
                    <a:pt x="148550" y="0"/>
                  </a:moveTo>
                  <a:cubicBezTo>
                    <a:pt x="131340" y="17210"/>
                    <a:pt x="107790" y="28080"/>
                    <a:pt x="81522" y="28080"/>
                  </a:cubicBezTo>
                  <a:cubicBezTo>
                    <a:pt x="55253" y="28080"/>
                    <a:pt x="31703" y="17210"/>
                    <a:pt x="14493" y="0"/>
                  </a:cubicBezTo>
                  <a:cubicBezTo>
                    <a:pt x="9964" y="2717"/>
                    <a:pt x="4529" y="6341"/>
                    <a:pt x="0" y="9964"/>
                  </a:cubicBezTo>
                  <a:cubicBezTo>
                    <a:pt x="12681" y="23551"/>
                    <a:pt x="20833" y="41667"/>
                    <a:pt x="20833" y="62500"/>
                  </a:cubicBezTo>
                  <a:cubicBezTo>
                    <a:pt x="20833" y="73369"/>
                    <a:pt x="18116" y="84239"/>
                    <a:pt x="14493" y="93297"/>
                  </a:cubicBezTo>
                  <a:lnTo>
                    <a:pt x="15399" y="93297"/>
                  </a:lnTo>
                  <a:cubicBezTo>
                    <a:pt x="42572" y="114130"/>
                    <a:pt x="58877" y="144927"/>
                    <a:pt x="60688" y="179347"/>
                  </a:cubicBezTo>
                  <a:lnTo>
                    <a:pt x="196558" y="179347"/>
                  </a:lnTo>
                  <a:cubicBezTo>
                    <a:pt x="205615" y="179347"/>
                    <a:pt x="211956" y="172101"/>
                    <a:pt x="211956" y="163949"/>
                  </a:cubicBezTo>
                  <a:lnTo>
                    <a:pt x="211956" y="111413"/>
                  </a:lnTo>
                  <a:cubicBezTo>
                    <a:pt x="211956" y="64311"/>
                    <a:pt x="186594" y="22645"/>
                    <a:pt x="148550" y="0"/>
                  </a:cubicBezTo>
                  <a:lnTo>
                    <a:pt x="14855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48"/>
            <p:cNvSpPr/>
            <p:nvPr/>
          </p:nvSpPr>
          <p:spPr>
            <a:xfrm>
              <a:off x="1206570" y="2295956"/>
              <a:ext cx="116576" cy="98641"/>
            </a:xfrm>
            <a:custGeom>
              <a:rect b="b" l="l" r="r" t="t"/>
              <a:pathLst>
                <a:path extrusionOk="0" h="179347" w="211956">
                  <a:moveTo>
                    <a:pt x="197463" y="94203"/>
                  </a:moveTo>
                  <a:lnTo>
                    <a:pt x="197463" y="94203"/>
                  </a:lnTo>
                  <a:cubicBezTo>
                    <a:pt x="193840" y="84239"/>
                    <a:pt x="191123" y="74275"/>
                    <a:pt x="191123" y="62500"/>
                  </a:cubicBezTo>
                  <a:cubicBezTo>
                    <a:pt x="191123" y="42572"/>
                    <a:pt x="199275" y="23551"/>
                    <a:pt x="211956" y="9964"/>
                  </a:cubicBezTo>
                  <a:cubicBezTo>
                    <a:pt x="207427" y="6341"/>
                    <a:pt x="202898" y="2717"/>
                    <a:pt x="197463" y="0"/>
                  </a:cubicBezTo>
                  <a:cubicBezTo>
                    <a:pt x="180253" y="17210"/>
                    <a:pt x="156703" y="28080"/>
                    <a:pt x="130434" y="28080"/>
                  </a:cubicBezTo>
                  <a:cubicBezTo>
                    <a:pt x="104166" y="28080"/>
                    <a:pt x="80616" y="17210"/>
                    <a:pt x="63406" y="0"/>
                  </a:cubicBezTo>
                  <a:cubicBezTo>
                    <a:pt x="25362" y="22645"/>
                    <a:pt x="0" y="64311"/>
                    <a:pt x="0" y="111413"/>
                  </a:cubicBezTo>
                  <a:lnTo>
                    <a:pt x="0" y="163949"/>
                  </a:lnTo>
                  <a:cubicBezTo>
                    <a:pt x="0" y="173007"/>
                    <a:pt x="7246" y="179347"/>
                    <a:pt x="15399" y="179347"/>
                  </a:cubicBezTo>
                  <a:lnTo>
                    <a:pt x="151268" y="179347"/>
                  </a:lnTo>
                  <a:cubicBezTo>
                    <a:pt x="153985" y="146739"/>
                    <a:pt x="170289" y="115036"/>
                    <a:pt x="197463" y="94203"/>
                  </a:cubicBezTo>
                  <a:lnTo>
                    <a:pt x="197463" y="942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04" name="Google Shape;604;p48"/>
          <p:cNvGrpSpPr/>
          <p:nvPr/>
        </p:nvGrpSpPr>
        <p:grpSpPr>
          <a:xfrm>
            <a:off x="1926674" y="2079830"/>
            <a:ext cx="294049" cy="295149"/>
            <a:chOff x="1926674" y="2117930"/>
            <a:chExt cx="294049" cy="295149"/>
          </a:xfrm>
        </p:grpSpPr>
        <p:sp>
          <p:nvSpPr>
            <p:cNvPr id="605" name="Google Shape;605;p48"/>
            <p:cNvSpPr/>
            <p:nvPr/>
          </p:nvSpPr>
          <p:spPr>
            <a:xfrm>
              <a:off x="1984683" y="2117930"/>
              <a:ext cx="178351" cy="159420"/>
            </a:xfrm>
            <a:custGeom>
              <a:rect b="b" l="l" r="r" t="t"/>
              <a:pathLst>
                <a:path extrusionOk="0" h="289854" w="324274">
                  <a:moveTo>
                    <a:pt x="324274" y="95108"/>
                  </a:moveTo>
                  <a:cubicBezTo>
                    <a:pt x="324274" y="69746"/>
                    <a:pt x="314311" y="46196"/>
                    <a:pt x="296195" y="28080"/>
                  </a:cubicBezTo>
                  <a:cubicBezTo>
                    <a:pt x="278079" y="9964"/>
                    <a:pt x="254528" y="0"/>
                    <a:pt x="229166" y="0"/>
                  </a:cubicBezTo>
                  <a:cubicBezTo>
                    <a:pt x="203804" y="0"/>
                    <a:pt x="180253" y="9964"/>
                    <a:pt x="162137" y="28080"/>
                  </a:cubicBezTo>
                  <a:lnTo>
                    <a:pt x="162137" y="28080"/>
                  </a:lnTo>
                  <a:lnTo>
                    <a:pt x="162137" y="28080"/>
                  </a:lnTo>
                  <a:cubicBezTo>
                    <a:pt x="144021" y="9964"/>
                    <a:pt x="120471" y="0"/>
                    <a:pt x="95108" y="0"/>
                  </a:cubicBezTo>
                  <a:cubicBezTo>
                    <a:pt x="69746" y="0"/>
                    <a:pt x="46195" y="9964"/>
                    <a:pt x="28080" y="28080"/>
                  </a:cubicBezTo>
                  <a:cubicBezTo>
                    <a:pt x="9964" y="46196"/>
                    <a:pt x="0" y="69746"/>
                    <a:pt x="0" y="95108"/>
                  </a:cubicBezTo>
                  <a:cubicBezTo>
                    <a:pt x="0" y="120471"/>
                    <a:pt x="9964" y="144021"/>
                    <a:pt x="28080" y="162137"/>
                  </a:cubicBezTo>
                  <a:lnTo>
                    <a:pt x="151268" y="285325"/>
                  </a:lnTo>
                  <a:cubicBezTo>
                    <a:pt x="153985" y="288043"/>
                    <a:pt x="158514" y="289854"/>
                    <a:pt x="162137" y="289854"/>
                  </a:cubicBezTo>
                  <a:cubicBezTo>
                    <a:pt x="165760" y="289854"/>
                    <a:pt x="170289" y="288043"/>
                    <a:pt x="173007" y="285325"/>
                  </a:cubicBezTo>
                  <a:lnTo>
                    <a:pt x="296195" y="162137"/>
                  </a:lnTo>
                  <a:cubicBezTo>
                    <a:pt x="314311" y="144021"/>
                    <a:pt x="324274" y="119565"/>
                    <a:pt x="324274" y="95108"/>
                  </a:cubicBezTo>
                  <a:lnTo>
                    <a:pt x="324274" y="95108"/>
                  </a:lnTo>
                  <a:close/>
                  <a:moveTo>
                    <a:pt x="193840" y="156703"/>
                  </a:moveTo>
                  <a:lnTo>
                    <a:pt x="178442" y="156703"/>
                  </a:lnTo>
                  <a:lnTo>
                    <a:pt x="178442" y="172101"/>
                  </a:lnTo>
                  <a:cubicBezTo>
                    <a:pt x="178442" y="181159"/>
                    <a:pt x="171195" y="187500"/>
                    <a:pt x="163043" y="187500"/>
                  </a:cubicBezTo>
                  <a:cubicBezTo>
                    <a:pt x="154891" y="187500"/>
                    <a:pt x="147644" y="180253"/>
                    <a:pt x="147644" y="172101"/>
                  </a:cubicBezTo>
                  <a:lnTo>
                    <a:pt x="147644" y="156703"/>
                  </a:lnTo>
                  <a:lnTo>
                    <a:pt x="130434" y="156703"/>
                  </a:lnTo>
                  <a:cubicBezTo>
                    <a:pt x="121376" y="156703"/>
                    <a:pt x="115036" y="149456"/>
                    <a:pt x="115036" y="141304"/>
                  </a:cubicBezTo>
                  <a:cubicBezTo>
                    <a:pt x="115036" y="132246"/>
                    <a:pt x="122282" y="125905"/>
                    <a:pt x="130434" y="125905"/>
                  </a:cubicBezTo>
                  <a:lnTo>
                    <a:pt x="145833" y="125905"/>
                  </a:lnTo>
                  <a:lnTo>
                    <a:pt x="145833" y="110507"/>
                  </a:lnTo>
                  <a:cubicBezTo>
                    <a:pt x="145833" y="101449"/>
                    <a:pt x="153079" y="95108"/>
                    <a:pt x="161231" y="95108"/>
                  </a:cubicBezTo>
                  <a:cubicBezTo>
                    <a:pt x="169384" y="95108"/>
                    <a:pt x="176630" y="102355"/>
                    <a:pt x="176630" y="110507"/>
                  </a:cubicBezTo>
                  <a:lnTo>
                    <a:pt x="176630" y="125905"/>
                  </a:lnTo>
                  <a:lnTo>
                    <a:pt x="192029" y="125905"/>
                  </a:lnTo>
                  <a:cubicBezTo>
                    <a:pt x="201086" y="125905"/>
                    <a:pt x="207427" y="133152"/>
                    <a:pt x="207427" y="141304"/>
                  </a:cubicBezTo>
                  <a:cubicBezTo>
                    <a:pt x="209239" y="149456"/>
                    <a:pt x="201992" y="156703"/>
                    <a:pt x="193840" y="156703"/>
                  </a:cubicBezTo>
                  <a:lnTo>
                    <a:pt x="193840" y="1567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48"/>
            <p:cNvSpPr/>
            <p:nvPr/>
          </p:nvSpPr>
          <p:spPr>
            <a:xfrm>
              <a:off x="2083197" y="2176939"/>
              <a:ext cx="137526" cy="236140"/>
            </a:xfrm>
            <a:custGeom>
              <a:rect b="b" l="l" r="r" t="t"/>
              <a:pathLst>
                <a:path extrusionOk="0" h="429346" w="250048">
                  <a:moveTo>
                    <a:pt x="224637" y="0"/>
                  </a:moveTo>
                  <a:cubicBezTo>
                    <a:pt x="195652" y="0"/>
                    <a:pt x="172101" y="23551"/>
                    <a:pt x="172101" y="52536"/>
                  </a:cubicBezTo>
                  <a:lnTo>
                    <a:pt x="172101" y="130434"/>
                  </a:lnTo>
                  <a:cubicBezTo>
                    <a:pt x="183876" y="137681"/>
                    <a:pt x="193840" y="147645"/>
                    <a:pt x="201086" y="160326"/>
                  </a:cubicBezTo>
                  <a:cubicBezTo>
                    <a:pt x="216485" y="187500"/>
                    <a:pt x="207427" y="222825"/>
                    <a:pt x="180253" y="239130"/>
                  </a:cubicBezTo>
                  <a:lnTo>
                    <a:pt x="130434" y="268115"/>
                  </a:lnTo>
                  <a:cubicBezTo>
                    <a:pt x="123188" y="272644"/>
                    <a:pt x="114130" y="269927"/>
                    <a:pt x="109601" y="262681"/>
                  </a:cubicBezTo>
                  <a:cubicBezTo>
                    <a:pt x="105072" y="255434"/>
                    <a:pt x="106884" y="245470"/>
                    <a:pt x="115036" y="240941"/>
                  </a:cubicBezTo>
                  <a:lnTo>
                    <a:pt x="164855" y="211956"/>
                  </a:lnTo>
                  <a:cubicBezTo>
                    <a:pt x="177536" y="204710"/>
                    <a:pt x="181159" y="188405"/>
                    <a:pt x="174818" y="176630"/>
                  </a:cubicBezTo>
                  <a:cubicBezTo>
                    <a:pt x="160326" y="151268"/>
                    <a:pt x="128623" y="143116"/>
                    <a:pt x="103261" y="157608"/>
                  </a:cubicBezTo>
                  <a:lnTo>
                    <a:pt x="49819" y="188405"/>
                  </a:lnTo>
                  <a:cubicBezTo>
                    <a:pt x="19022" y="205615"/>
                    <a:pt x="0" y="239130"/>
                    <a:pt x="0" y="274456"/>
                  </a:cubicBezTo>
                  <a:lnTo>
                    <a:pt x="0" y="413948"/>
                  </a:lnTo>
                  <a:cubicBezTo>
                    <a:pt x="0" y="423006"/>
                    <a:pt x="7246" y="429347"/>
                    <a:pt x="15398" y="429347"/>
                  </a:cubicBezTo>
                  <a:lnTo>
                    <a:pt x="140398" y="429347"/>
                  </a:lnTo>
                  <a:cubicBezTo>
                    <a:pt x="149456" y="429347"/>
                    <a:pt x="155797" y="422100"/>
                    <a:pt x="155797" y="413948"/>
                  </a:cubicBezTo>
                  <a:lnTo>
                    <a:pt x="155797" y="371376"/>
                  </a:lnTo>
                  <a:cubicBezTo>
                    <a:pt x="155797" y="350543"/>
                    <a:pt x="165761" y="330615"/>
                    <a:pt x="182065" y="317934"/>
                  </a:cubicBezTo>
                  <a:lnTo>
                    <a:pt x="196557" y="306159"/>
                  </a:lnTo>
                  <a:cubicBezTo>
                    <a:pt x="230072" y="279891"/>
                    <a:pt x="249999" y="240036"/>
                    <a:pt x="249999" y="197463"/>
                  </a:cubicBezTo>
                  <a:lnTo>
                    <a:pt x="249999" y="27174"/>
                  </a:lnTo>
                  <a:cubicBezTo>
                    <a:pt x="250905" y="10870"/>
                    <a:pt x="239130" y="0"/>
                    <a:pt x="224637" y="0"/>
                  </a:cubicBezTo>
                  <a:lnTo>
                    <a:pt x="224637"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48"/>
            <p:cNvSpPr/>
            <p:nvPr/>
          </p:nvSpPr>
          <p:spPr>
            <a:xfrm>
              <a:off x="1926674" y="2175938"/>
              <a:ext cx="137517" cy="235642"/>
            </a:xfrm>
            <a:custGeom>
              <a:rect b="b" l="l" r="r" t="t"/>
              <a:pathLst>
                <a:path extrusionOk="0" h="428440" w="250030">
                  <a:moveTo>
                    <a:pt x="201086" y="188405"/>
                  </a:moveTo>
                  <a:lnTo>
                    <a:pt x="147645" y="157608"/>
                  </a:lnTo>
                  <a:cubicBezTo>
                    <a:pt x="122282" y="143115"/>
                    <a:pt x="90579" y="152173"/>
                    <a:pt x="76087" y="176630"/>
                  </a:cubicBezTo>
                  <a:cubicBezTo>
                    <a:pt x="68840" y="189311"/>
                    <a:pt x="73369" y="204710"/>
                    <a:pt x="86051" y="211956"/>
                  </a:cubicBezTo>
                  <a:lnTo>
                    <a:pt x="135869" y="240941"/>
                  </a:lnTo>
                  <a:cubicBezTo>
                    <a:pt x="144021" y="245470"/>
                    <a:pt x="145833" y="255434"/>
                    <a:pt x="141304" y="262681"/>
                  </a:cubicBezTo>
                  <a:cubicBezTo>
                    <a:pt x="136775" y="269927"/>
                    <a:pt x="127717" y="271738"/>
                    <a:pt x="120471" y="268115"/>
                  </a:cubicBezTo>
                  <a:lnTo>
                    <a:pt x="70652" y="239130"/>
                  </a:lnTo>
                  <a:cubicBezTo>
                    <a:pt x="43478" y="223731"/>
                    <a:pt x="33514" y="188405"/>
                    <a:pt x="49819" y="160326"/>
                  </a:cubicBezTo>
                  <a:cubicBezTo>
                    <a:pt x="57065" y="147644"/>
                    <a:pt x="67029" y="137681"/>
                    <a:pt x="78804" y="130434"/>
                  </a:cubicBezTo>
                  <a:lnTo>
                    <a:pt x="78804" y="52536"/>
                  </a:lnTo>
                  <a:cubicBezTo>
                    <a:pt x="78804" y="23551"/>
                    <a:pt x="55254" y="0"/>
                    <a:pt x="26268" y="0"/>
                  </a:cubicBezTo>
                  <a:cubicBezTo>
                    <a:pt x="11775" y="0"/>
                    <a:pt x="0" y="11775"/>
                    <a:pt x="0" y="26268"/>
                  </a:cubicBezTo>
                  <a:lnTo>
                    <a:pt x="0" y="196557"/>
                  </a:lnTo>
                  <a:cubicBezTo>
                    <a:pt x="0" y="239130"/>
                    <a:pt x="19022" y="278985"/>
                    <a:pt x="53442" y="305253"/>
                  </a:cubicBezTo>
                  <a:lnTo>
                    <a:pt x="67935" y="317028"/>
                  </a:lnTo>
                  <a:cubicBezTo>
                    <a:pt x="84239" y="329709"/>
                    <a:pt x="94203" y="349637"/>
                    <a:pt x="94203" y="370470"/>
                  </a:cubicBezTo>
                  <a:lnTo>
                    <a:pt x="94203" y="413042"/>
                  </a:lnTo>
                  <a:cubicBezTo>
                    <a:pt x="94203" y="422100"/>
                    <a:pt x="101449" y="428441"/>
                    <a:pt x="109601" y="428441"/>
                  </a:cubicBezTo>
                  <a:lnTo>
                    <a:pt x="234601" y="428441"/>
                  </a:lnTo>
                  <a:cubicBezTo>
                    <a:pt x="243659" y="428441"/>
                    <a:pt x="249999" y="421195"/>
                    <a:pt x="249999" y="413042"/>
                  </a:cubicBezTo>
                  <a:lnTo>
                    <a:pt x="249999" y="273550"/>
                  </a:lnTo>
                  <a:cubicBezTo>
                    <a:pt x="250905" y="239130"/>
                    <a:pt x="231884" y="205615"/>
                    <a:pt x="201086" y="188405"/>
                  </a:cubicBezTo>
                  <a:lnTo>
                    <a:pt x="201086" y="18840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08" name="Google Shape;608;p48"/>
          <p:cNvGrpSpPr/>
          <p:nvPr/>
        </p:nvGrpSpPr>
        <p:grpSpPr>
          <a:xfrm>
            <a:off x="2617275" y="2079830"/>
            <a:ext cx="293930" cy="293930"/>
            <a:chOff x="2617275" y="2117930"/>
            <a:chExt cx="293930" cy="293930"/>
          </a:xfrm>
        </p:grpSpPr>
        <p:sp>
          <p:nvSpPr>
            <p:cNvPr id="609" name="Google Shape;609;p48"/>
            <p:cNvSpPr/>
            <p:nvPr/>
          </p:nvSpPr>
          <p:spPr>
            <a:xfrm>
              <a:off x="2755796" y="2169937"/>
              <a:ext cx="16938" cy="16938"/>
            </a:xfrm>
            <a:custGeom>
              <a:rect b="b" l="l" r="r" t="t"/>
              <a:pathLst>
                <a:path extrusionOk="0" h="30797" w="30797">
                  <a:moveTo>
                    <a:pt x="30797" y="15399"/>
                  </a:moveTo>
                  <a:cubicBezTo>
                    <a:pt x="30797" y="24457"/>
                    <a:pt x="23551" y="30797"/>
                    <a:pt x="15399" y="30797"/>
                  </a:cubicBezTo>
                  <a:cubicBezTo>
                    <a:pt x="6341" y="30797"/>
                    <a:pt x="0" y="23551"/>
                    <a:pt x="0" y="15399"/>
                  </a:cubicBezTo>
                  <a:cubicBezTo>
                    <a:pt x="0" y="7246"/>
                    <a:pt x="7247" y="0"/>
                    <a:pt x="15399" y="0"/>
                  </a:cubicBezTo>
                  <a:cubicBezTo>
                    <a:pt x="24457" y="0"/>
                    <a:pt x="30797" y="6341"/>
                    <a:pt x="30797" y="15399"/>
                  </a:cubicBezTo>
                  <a:lnTo>
                    <a:pt x="30797" y="153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48"/>
            <p:cNvSpPr/>
            <p:nvPr/>
          </p:nvSpPr>
          <p:spPr>
            <a:xfrm>
              <a:off x="2617275" y="2117930"/>
              <a:ext cx="293930" cy="293930"/>
            </a:xfrm>
            <a:custGeom>
              <a:rect b="b" l="l" r="r" t="t"/>
              <a:pathLst>
                <a:path extrusionOk="0" h="534418" w="534419">
                  <a:moveTo>
                    <a:pt x="518115" y="471919"/>
                  </a:moveTo>
                  <a:lnTo>
                    <a:pt x="478260" y="471919"/>
                  </a:lnTo>
                  <a:cubicBezTo>
                    <a:pt x="473731" y="458332"/>
                    <a:pt x="462861" y="448368"/>
                    <a:pt x="449274" y="442934"/>
                  </a:cubicBezTo>
                  <a:lnTo>
                    <a:pt x="449274" y="397644"/>
                  </a:lnTo>
                  <a:lnTo>
                    <a:pt x="501810" y="307970"/>
                  </a:lnTo>
                  <a:cubicBezTo>
                    <a:pt x="516303" y="283514"/>
                    <a:pt x="516303" y="253623"/>
                    <a:pt x="501810" y="229166"/>
                  </a:cubicBezTo>
                  <a:cubicBezTo>
                    <a:pt x="487318" y="204710"/>
                    <a:pt x="461955" y="189311"/>
                    <a:pt x="433876" y="189311"/>
                  </a:cubicBezTo>
                  <a:cubicBezTo>
                    <a:pt x="405796" y="189311"/>
                    <a:pt x="379528" y="203804"/>
                    <a:pt x="365941" y="229166"/>
                  </a:cubicBezTo>
                  <a:cubicBezTo>
                    <a:pt x="351448" y="253623"/>
                    <a:pt x="351448" y="283514"/>
                    <a:pt x="365941" y="307970"/>
                  </a:cubicBezTo>
                  <a:lnTo>
                    <a:pt x="418477" y="397644"/>
                  </a:lnTo>
                  <a:lnTo>
                    <a:pt x="418477" y="442934"/>
                  </a:lnTo>
                  <a:cubicBezTo>
                    <a:pt x="404890" y="447463"/>
                    <a:pt x="394927" y="458332"/>
                    <a:pt x="389492" y="471919"/>
                  </a:cubicBezTo>
                  <a:lnTo>
                    <a:pt x="310688" y="471919"/>
                  </a:lnTo>
                  <a:cubicBezTo>
                    <a:pt x="306159" y="458332"/>
                    <a:pt x="295289" y="448368"/>
                    <a:pt x="281702" y="442934"/>
                  </a:cubicBezTo>
                  <a:lnTo>
                    <a:pt x="281702" y="291666"/>
                  </a:lnTo>
                  <a:lnTo>
                    <a:pt x="358695" y="167572"/>
                  </a:lnTo>
                  <a:cubicBezTo>
                    <a:pt x="380434" y="133152"/>
                    <a:pt x="381340" y="91485"/>
                    <a:pt x="361412" y="56159"/>
                  </a:cubicBezTo>
                  <a:cubicBezTo>
                    <a:pt x="341485" y="20833"/>
                    <a:pt x="306159" y="0"/>
                    <a:pt x="265398" y="0"/>
                  </a:cubicBezTo>
                  <a:cubicBezTo>
                    <a:pt x="224637" y="0"/>
                    <a:pt x="189311" y="20833"/>
                    <a:pt x="169383" y="56159"/>
                  </a:cubicBezTo>
                  <a:cubicBezTo>
                    <a:pt x="149456" y="91485"/>
                    <a:pt x="151268" y="133152"/>
                    <a:pt x="172101" y="167572"/>
                  </a:cubicBezTo>
                  <a:lnTo>
                    <a:pt x="249094" y="291666"/>
                  </a:lnTo>
                  <a:lnTo>
                    <a:pt x="249094" y="442934"/>
                  </a:lnTo>
                  <a:cubicBezTo>
                    <a:pt x="235507" y="447463"/>
                    <a:pt x="225543" y="458332"/>
                    <a:pt x="220108" y="471919"/>
                  </a:cubicBezTo>
                  <a:lnTo>
                    <a:pt x="144021" y="471919"/>
                  </a:lnTo>
                  <a:cubicBezTo>
                    <a:pt x="139492" y="458332"/>
                    <a:pt x="128623" y="448368"/>
                    <a:pt x="115036" y="442934"/>
                  </a:cubicBezTo>
                  <a:lnTo>
                    <a:pt x="115036" y="397644"/>
                  </a:lnTo>
                  <a:lnTo>
                    <a:pt x="167572" y="307970"/>
                  </a:lnTo>
                  <a:cubicBezTo>
                    <a:pt x="182065" y="283514"/>
                    <a:pt x="182065" y="253623"/>
                    <a:pt x="167572" y="229166"/>
                  </a:cubicBezTo>
                  <a:cubicBezTo>
                    <a:pt x="153079" y="204710"/>
                    <a:pt x="127717" y="189311"/>
                    <a:pt x="99637" y="189311"/>
                  </a:cubicBezTo>
                  <a:cubicBezTo>
                    <a:pt x="71558" y="189311"/>
                    <a:pt x="45290" y="203804"/>
                    <a:pt x="31703" y="229166"/>
                  </a:cubicBezTo>
                  <a:cubicBezTo>
                    <a:pt x="17210" y="253623"/>
                    <a:pt x="17210" y="283514"/>
                    <a:pt x="31703" y="307970"/>
                  </a:cubicBezTo>
                  <a:lnTo>
                    <a:pt x="84239" y="397644"/>
                  </a:lnTo>
                  <a:lnTo>
                    <a:pt x="84239" y="442934"/>
                  </a:lnTo>
                  <a:cubicBezTo>
                    <a:pt x="70652" y="447463"/>
                    <a:pt x="60688" y="458332"/>
                    <a:pt x="55254" y="471919"/>
                  </a:cubicBezTo>
                  <a:lnTo>
                    <a:pt x="15398" y="471919"/>
                  </a:lnTo>
                  <a:cubicBezTo>
                    <a:pt x="6340" y="471919"/>
                    <a:pt x="0" y="479165"/>
                    <a:pt x="0" y="487318"/>
                  </a:cubicBezTo>
                  <a:cubicBezTo>
                    <a:pt x="0" y="495470"/>
                    <a:pt x="7246" y="502716"/>
                    <a:pt x="15398" y="502716"/>
                  </a:cubicBezTo>
                  <a:lnTo>
                    <a:pt x="55254" y="502716"/>
                  </a:lnTo>
                  <a:cubicBezTo>
                    <a:pt x="61594" y="520832"/>
                    <a:pt x="78804" y="534419"/>
                    <a:pt x="99637" y="534419"/>
                  </a:cubicBezTo>
                  <a:cubicBezTo>
                    <a:pt x="120471" y="534419"/>
                    <a:pt x="137681" y="521738"/>
                    <a:pt x="144021" y="502716"/>
                  </a:cubicBezTo>
                  <a:lnTo>
                    <a:pt x="222826" y="502716"/>
                  </a:lnTo>
                  <a:cubicBezTo>
                    <a:pt x="229166" y="520832"/>
                    <a:pt x="246376" y="534419"/>
                    <a:pt x="267210" y="534419"/>
                  </a:cubicBezTo>
                  <a:cubicBezTo>
                    <a:pt x="288043" y="534419"/>
                    <a:pt x="305253" y="521738"/>
                    <a:pt x="311593" y="502716"/>
                  </a:cubicBezTo>
                  <a:lnTo>
                    <a:pt x="390398" y="502716"/>
                  </a:lnTo>
                  <a:cubicBezTo>
                    <a:pt x="396738" y="520832"/>
                    <a:pt x="413948" y="534419"/>
                    <a:pt x="434782" y="534419"/>
                  </a:cubicBezTo>
                  <a:cubicBezTo>
                    <a:pt x="455615" y="534419"/>
                    <a:pt x="472825" y="521738"/>
                    <a:pt x="479165" y="502716"/>
                  </a:cubicBezTo>
                  <a:lnTo>
                    <a:pt x="519020" y="502716"/>
                  </a:lnTo>
                  <a:cubicBezTo>
                    <a:pt x="528078" y="502716"/>
                    <a:pt x="534419" y="495470"/>
                    <a:pt x="534419" y="487318"/>
                  </a:cubicBezTo>
                  <a:cubicBezTo>
                    <a:pt x="534419" y="479165"/>
                    <a:pt x="526267" y="471919"/>
                    <a:pt x="518115" y="471919"/>
                  </a:cubicBezTo>
                  <a:lnTo>
                    <a:pt x="518115" y="471919"/>
                  </a:lnTo>
                  <a:close/>
                  <a:moveTo>
                    <a:pt x="432970" y="252717"/>
                  </a:moveTo>
                  <a:cubicBezTo>
                    <a:pt x="442028" y="252717"/>
                    <a:pt x="448369" y="259963"/>
                    <a:pt x="448369" y="268115"/>
                  </a:cubicBezTo>
                  <a:cubicBezTo>
                    <a:pt x="448369" y="276267"/>
                    <a:pt x="441122" y="283514"/>
                    <a:pt x="432970" y="283514"/>
                  </a:cubicBezTo>
                  <a:cubicBezTo>
                    <a:pt x="424818" y="283514"/>
                    <a:pt x="417572" y="276267"/>
                    <a:pt x="417572" y="268115"/>
                  </a:cubicBezTo>
                  <a:cubicBezTo>
                    <a:pt x="417572" y="259963"/>
                    <a:pt x="424818" y="252717"/>
                    <a:pt x="432970" y="252717"/>
                  </a:cubicBezTo>
                  <a:lnTo>
                    <a:pt x="432970" y="252717"/>
                  </a:lnTo>
                  <a:close/>
                  <a:moveTo>
                    <a:pt x="219202" y="109601"/>
                  </a:moveTo>
                  <a:cubicBezTo>
                    <a:pt x="219202" y="83333"/>
                    <a:pt x="240036" y="62500"/>
                    <a:pt x="266304" y="62500"/>
                  </a:cubicBezTo>
                  <a:cubicBezTo>
                    <a:pt x="292572" y="62500"/>
                    <a:pt x="313405" y="83333"/>
                    <a:pt x="313405" y="109601"/>
                  </a:cubicBezTo>
                  <a:cubicBezTo>
                    <a:pt x="313405" y="135869"/>
                    <a:pt x="292572" y="156703"/>
                    <a:pt x="266304" y="156703"/>
                  </a:cubicBezTo>
                  <a:cubicBezTo>
                    <a:pt x="240036" y="156703"/>
                    <a:pt x="219202" y="135869"/>
                    <a:pt x="219202" y="109601"/>
                  </a:cubicBezTo>
                  <a:lnTo>
                    <a:pt x="219202" y="109601"/>
                  </a:lnTo>
                  <a:close/>
                  <a:moveTo>
                    <a:pt x="99637" y="252717"/>
                  </a:moveTo>
                  <a:cubicBezTo>
                    <a:pt x="108695" y="252717"/>
                    <a:pt x="115036" y="259963"/>
                    <a:pt x="115036" y="268115"/>
                  </a:cubicBezTo>
                  <a:cubicBezTo>
                    <a:pt x="115036" y="276267"/>
                    <a:pt x="107790" y="283514"/>
                    <a:pt x="99637" y="283514"/>
                  </a:cubicBezTo>
                  <a:cubicBezTo>
                    <a:pt x="90579" y="283514"/>
                    <a:pt x="84239" y="276267"/>
                    <a:pt x="84239" y="268115"/>
                  </a:cubicBezTo>
                  <a:cubicBezTo>
                    <a:pt x="84239" y="259963"/>
                    <a:pt x="90579" y="252717"/>
                    <a:pt x="99637" y="252717"/>
                  </a:cubicBezTo>
                  <a:lnTo>
                    <a:pt x="99637" y="25271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1" name="Google Shape;611;p48"/>
          <p:cNvGrpSpPr/>
          <p:nvPr/>
        </p:nvGrpSpPr>
        <p:grpSpPr>
          <a:xfrm>
            <a:off x="3346882" y="2079830"/>
            <a:ext cx="294716" cy="295368"/>
            <a:chOff x="3346882" y="2117930"/>
            <a:chExt cx="294716" cy="295368"/>
          </a:xfrm>
        </p:grpSpPr>
        <p:sp>
          <p:nvSpPr>
            <p:cNvPr id="612" name="Google Shape;612;p48"/>
            <p:cNvSpPr/>
            <p:nvPr/>
          </p:nvSpPr>
          <p:spPr>
            <a:xfrm>
              <a:off x="3381387" y="2117930"/>
              <a:ext cx="225679" cy="231158"/>
            </a:xfrm>
            <a:custGeom>
              <a:rect b="b" l="l" r="r" t="t"/>
              <a:pathLst>
                <a:path extrusionOk="0" h="420288" w="410325">
                  <a:moveTo>
                    <a:pt x="31703" y="403985"/>
                  </a:moveTo>
                  <a:cubicBezTo>
                    <a:pt x="31703" y="394927"/>
                    <a:pt x="38949" y="388586"/>
                    <a:pt x="47101" y="388586"/>
                  </a:cubicBezTo>
                  <a:lnTo>
                    <a:pt x="189311" y="388586"/>
                  </a:lnTo>
                  <a:lnTo>
                    <a:pt x="189311" y="420289"/>
                  </a:lnTo>
                  <a:lnTo>
                    <a:pt x="221014" y="420289"/>
                  </a:lnTo>
                  <a:lnTo>
                    <a:pt x="221014" y="388586"/>
                  </a:lnTo>
                  <a:lnTo>
                    <a:pt x="363224" y="388586"/>
                  </a:lnTo>
                  <a:cubicBezTo>
                    <a:pt x="372282" y="388586"/>
                    <a:pt x="378622" y="395832"/>
                    <a:pt x="378622" y="403985"/>
                  </a:cubicBezTo>
                  <a:lnTo>
                    <a:pt x="378622" y="419383"/>
                  </a:lnTo>
                  <a:lnTo>
                    <a:pt x="410325" y="419383"/>
                  </a:lnTo>
                  <a:lnTo>
                    <a:pt x="410325" y="403985"/>
                  </a:lnTo>
                  <a:cubicBezTo>
                    <a:pt x="410325" y="377716"/>
                    <a:pt x="389492" y="356883"/>
                    <a:pt x="363224" y="356883"/>
                  </a:cubicBezTo>
                  <a:lnTo>
                    <a:pt x="221014" y="356883"/>
                  </a:lnTo>
                  <a:lnTo>
                    <a:pt x="221014" y="323369"/>
                  </a:lnTo>
                  <a:lnTo>
                    <a:pt x="268115" y="323369"/>
                  </a:lnTo>
                  <a:cubicBezTo>
                    <a:pt x="277173" y="323369"/>
                    <a:pt x="283514" y="316122"/>
                    <a:pt x="283514" y="307970"/>
                  </a:cubicBezTo>
                  <a:lnTo>
                    <a:pt x="283514" y="251811"/>
                  </a:lnTo>
                  <a:cubicBezTo>
                    <a:pt x="283514" y="225543"/>
                    <a:pt x="277173" y="200181"/>
                    <a:pt x="265398" y="176630"/>
                  </a:cubicBezTo>
                  <a:cubicBezTo>
                    <a:pt x="258152" y="180253"/>
                    <a:pt x="249999" y="183876"/>
                    <a:pt x="241847" y="185688"/>
                  </a:cubicBezTo>
                  <a:cubicBezTo>
                    <a:pt x="232789" y="188405"/>
                    <a:pt x="222826" y="189311"/>
                    <a:pt x="213768" y="189311"/>
                  </a:cubicBezTo>
                  <a:cubicBezTo>
                    <a:pt x="206521" y="189311"/>
                    <a:pt x="200181" y="188405"/>
                    <a:pt x="192934" y="187500"/>
                  </a:cubicBezTo>
                  <a:cubicBezTo>
                    <a:pt x="183877" y="185688"/>
                    <a:pt x="177536" y="175724"/>
                    <a:pt x="181159" y="166666"/>
                  </a:cubicBezTo>
                  <a:cubicBezTo>
                    <a:pt x="183877" y="159420"/>
                    <a:pt x="191123" y="155797"/>
                    <a:pt x="199275" y="156703"/>
                  </a:cubicBezTo>
                  <a:cubicBezTo>
                    <a:pt x="203804" y="157608"/>
                    <a:pt x="209239" y="158514"/>
                    <a:pt x="213768" y="158514"/>
                  </a:cubicBezTo>
                  <a:cubicBezTo>
                    <a:pt x="221014" y="158514"/>
                    <a:pt x="227355" y="157608"/>
                    <a:pt x="234601" y="155797"/>
                  </a:cubicBezTo>
                  <a:cubicBezTo>
                    <a:pt x="240036" y="154891"/>
                    <a:pt x="244565" y="153079"/>
                    <a:pt x="249094" y="150362"/>
                  </a:cubicBezTo>
                  <a:lnTo>
                    <a:pt x="249094" y="150362"/>
                  </a:lnTo>
                  <a:cubicBezTo>
                    <a:pt x="259963" y="144927"/>
                    <a:pt x="269927" y="137681"/>
                    <a:pt x="277173" y="126811"/>
                  </a:cubicBezTo>
                  <a:lnTo>
                    <a:pt x="310688" y="126811"/>
                  </a:lnTo>
                  <a:cubicBezTo>
                    <a:pt x="315217" y="126811"/>
                    <a:pt x="318840" y="125000"/>
                    <a:pt x="321557" y="122282"/>
                  </a:cubicBezTo>
                  <a:cubicBezTo>
                    <a:pt x="324275" y="119565"/>
                    <a:pt x="326086" y="115036"/>
                    <a:pt x="326086" y="111413"/>
                  </a:cubicBezTo>
                  <a:lnTo>
                    <a:pt x="326086" y="67935"/>
                  </a:lnTo>
                  <a:cubicBezTo>
                    <a:pt x="326086" y="59783"/>
                    <a:pt x="320651" y="53442"/>
                    <a:pt x="312499" y="52536"/>
                  </a:cubicBezTo>
                  <a:lnTo>
                    <a:pt x="237318" y="43478"/>
                  </a:lnTo>
                  <a:lnTo>
                    <a:pt x="218297" y="9058"/>
                  </a:lnTo>
                  <a:cubicBezTo>
                    <a:pt x="215579" y="3623"/>
                    <a:pt x="210145" y="0"/>
                    <a:pt x="204710" y="0"/>
                  </a:cubicBezTo>
                  <a:cubicBezTo>
                    <a:pt x="133152" y="0"/>
                    <a:pt x="74275" y="58877"/>
                    <a:pt x="74275" y="130434"/>
                  </a:cubicBezTo>
                  <a:cubicBezTo>
                    <a:pt x="74275" y="168478"/>
                    <a:pt x="88768" y="203804"/>
                    <a:pt x="115942" y="230978"/>
                  </a:cubicBezTo>
                  <a:lnTo>
                    <a:pt x="126811" y="241847"/>
                  </a:lnTo>
                  <a:lnTo>
                    <a:pt x="126811" y="308876"/>
                  </a:lnTo>
                  <a:cubicBezTo>
                    <a:pt x="126811" y="317934"/>
                    <a:pt x="134058" y="324275"/>
                    <a:pt x="142210" y="324275"/>
                  </a:cubicBezTo>
                  <a:lnTo>
                    <a:pt x="189311" y="324275"/>
                  </a:lnTo>
                  <a:lnTo>
                    <a:pt x="189311" y="357789"/>
                  </a:lnTo>
                  <a:lnTo>
                    <a:pt x="47101" y="357789"/>
                  </a:lnTo>
                  <a:cubicBezTo>
                    <a:pt x="20833" y="357789"/>
                    <a:pt x="0" y="378622"/>
                    <a:pt x="0" y="404890"/>
                  </a:cubicBezTo>
                  <a:lnTo>
                    <a:pt x="0" y="420289"/>
                  </a:lnTo>
                  <a:lnTo>
                    <a:pt x="31703" y="420289"/>
                  </a:lnTo>
                  <a:lnTo>
                    <a:pt x="31703" y="40398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48"/>
            <p:cNvSpPr/>
            <p:nvPr/>
          </p:nvSpPr>
          <p:spPr>
            <a:xfrm>
              <a:off x="3346882" y="2366967"/>
              <a:ext cx="86186" cy="46331"/>
            </a:xfrm>
            <a:custGeom>
              <a:rect b="b" l="l" r="r" t="t"/>
              <a:pathLst>
                <a:path extrusionOk="0" h="84238" w="156702">
                  <a:moveTo>
                    <a:pt x="130434" y="0"/>
                  </a:moveTo>
                  <a:lnTo>
                    <a:pt x="26268" y="0"/>
                  </a:lnTo>
                  <a:cubicBezTo>
                    <a:pt x="11775" y="0"/>
                    <a:pt x="0" y="11775"/>
                    <a:pt x="0" y="26268"/>
                  </a:cubicBezTo>
                  <a:lnTo>
                    <a:pt x="0" y="57971"/>
                  </a:lnTo>
                  <a:cubicBezTo>
                    <a:pt x="0" y="72464"/>
                    <a:pt x="11775" y="84239"/>
                    <a:pt x="26268" y="84239"/>
                  </a:cubicBezTo>
                  <a:lnTo>
                    <a:pt x="130434" y="84239"/>
                  </a:lnTo>
                  <a:cubicBezTo>
                    <a:pt x="144927" y="84239"/>
                    <a:pt x="156702" y="72464"/>
                    <a:pt x="156702" y="57971"/>
                  </a:cubicBezTo>
                  <a:lnTo>
                    <a:pt x="156702" y="26268"/>
                  </a:lnTo>
                  <a:cubicBezTo>
                    <a:pt x="156702" y="11775"/>
                    <a:pt x="144927" y="0"/>
                    <a:pt x="130434" y="0"/>
                  </a:cubicBezTo>
                  <a:lnTo>
                    <a:pt x="130434"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48"/>
            <p:cNvSpPr/>
            <p:nvPr/>
          </p:nvSpPr>
          <p:spPr>
            <a:xfrm>
              <a:off x="3451397" y="2366967"/>
              <a:ext cx="86186" cy="46331"/>
            </a:xfrm>
            <a:custGeom>
              <a:rect b="b" l="l" r="r" t="t"/>
              <a:pathLst>
                <a:path extrusionOk="0" h="84238" w="156702">
                  <a:moveTo>
                    <a:pt x="130434" y="0"/>
                  </a:moveTo>
                  <a:lnTo>
                    <a:pt x="26268" y="0"/>
                  </a:lnTo>
                  <a:cubicBezTo>
                    <a:pt x="11776" y="0"/>
                    <a:pt x="0" y="11775"/>
                    <a:pt x="0" y="26268"/>
                  </a:cubicBezTo>
                  <a:lnTo>
                    <a:pt x="0" y="57971"/>
                  </a:lnTo>
                  <a:cubicBezTo>
                    <a:pt x="0" y="72464"/>
                    <a:pt x="11776" y="84239"/>
                    <a:pt x="26268" y="84239"/>
                  </a:cubicBezTo>
                  <a:lnTo>
                    <a:pt x="130434" y="84239"/>
                  </a:lnTo>
                  <a:cubicBezTo>
                    <a:pt x="144927" y="84239"/>
                    <a:pt x="156703" y="72464"/>
                    <a:pt x="156703" y="57971"/>
                  </a:cubicBezTo>
                  <a:lnTo>
                    <a:pt x="156703" y="26268"/>
                  </a:lnTo>
                  <a:cubicBezTo>
                    <a:pt x="155797" y="11775"/>
                    <a:pt x="144927" y="0"/>
                    <a:pt x="130434" y="0"/>
                  </a:cubicBezTo>
                  <a:lnTo>
                    <a:pt x="130434"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48"/>
            <p:cNvSpPr/>
            <p:nvPr/>
          </p:nvSpPr>
          <p:spPr>
            <a:xfrm>
              <a:off x="3555412" y="2366967"/>
              <a:ext cx="86186" cy="46331"/>
            </a:xfrm>
            <a:custGeom>
              <a:rect b="b" l="l" r="r" t="t"/>
              <a:pathLst>
                <a:path extrusionOk="0" h="84238" w="156702">
                  <a:moveTo>
                    <a:pt x="130434" y="0"/>
                  </a:moveTo>
                  <a:lnTo>
                    <a:pt x="26268" y="0"/>
                  </a:lnTo>
                  <a:cubicBezTo>
                    <a:pt x="11775" y="0"/>
                    <a:pt x="0" y="11775"/>
                    <a:pt x="0" y="26268"/>
                  </a:cubicBezTo>
                  <a:lnTo>
                    <a:pt x="0" y="57971"/>
                  </a:lnTo>
                  <a:cubicBezTo>
                    <a:pt x="0" y="72464"/>
                    <a:pt x="11775" y="84239"/>
                    <a:pt x="26268" y="84239"/>
                  </a:cubicBezTo>
                  <a:lnTo>
                    <a:pt x="130434" y="84239"/>
                  </a:lnTo>
                  <a:cubicBezTo>
                    <a:pt x="144927" y="84239"/>
                    <a:pt x="156702" y="72464"/>
                    <a:pt x="156702" y="57971"/>
                  </a:cubicBezTo>
                  <a:lnTo>
                    <a:pt x="156702" y="26268"/>
                  </a:lnTo>
                  <a:cubicBezTo>
                    <a:pt x="156702" y="11775"/>
                    <a:pt x="144927" y="0"/>
                    <a:pt x="130434" y="0"/>
                  </a:cubicBezTo>
                  <a:lnTo>
                    <a:pt x="130434"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6" name="Google Shape;616;p48"/>
          <p:cNvGrpSpPr/>
          <p:nvPr/>
        </p:nvGrpSpPr>
        <p:grpSpPr>
          <a:xfrm>
            <a:off x="4066987" y="2090331"/>
            <a:ext cx="294760" cy="270577"/>
            <a:chOff x="4066987" y="2128431"/>
            <a:chExt cx="294760" cy="270577"/>
          </a:xfrm>
        </p:grpSpPr>
        <p:sp>
          <p:nvSpPr>
            <p:cNvPr id="617" name="Google Shape;617;p48"/>
            <p:cNvSpPr/>
            <p:nvPr/>
          </p:nvSpPr>
          <p:spPr>
            <a:xfrm>
              <a:off x="4287019" y="2191441"/>
              <a:ext cx="74728" cy="74728"/>
            </a:xfrm>
            <a:custGeom>
              <a:rect b="b" l="l" r="r" t="t"/>
              <a:pathLst>
                <a:path extrusionOk="0" h="135869" w="135869">
                  <a:moveTo>
                    <a:pt x="10870" y="53442"/>
                  </a:moveTo>
                  <a:cubicBezTo>
                    <a:pt x="4529" y="55254"/>
                    <a:pt x="0" y="61594"/>
                    <a:pt x="0" y="67935"/>
                  </a:cubicBezTo>
                  <a:cubicBezTo>
                    <a:pt x="0" y="74275"/>
                    <a:pt x="4529" y="80616"/>
                    <a:pt x="10870" y="82427"/>
                  </a:cubicBezTo>
                  <a:cubicBezTo>
                    <a:pt x="30797" y="88768"/>
                    <a:pt x="46195" y="105072"/>
                    <a:pt x="53442" y="125000"/>
                  </a:cubicBezTo>
                  <a:cubicBezTo>
                    <a:pt x="55253" y="131340"/>
                    <a:pt x="61594" y="135869"/>
                    <a:pt x="67935" y="135869"/>
                  </a:cubicBezTo>
                  <a:cubicBezTo>
                    <a:pt x="74275" y="135869"/>
                    <a:pt x="80616" y="131340"/>
                    <a:pt x="82427" y="125000"/>
                  </a:cubicBezTo>
                  <a:cubicBezTo>
                    <a:pt x="88768" y="105072"/>
                    <a:pt x="105072" y="89674"/>
                    <a:pt x="125000" y="82427"/>
                  </a:cubicBezTo>
                  <a:cubicBezTo>
                    <a:pt x="131340" y="80616"/>
                    <a:pt x="135869" y="74275"/>
                    <a:pt x="135869" y="67935"/>
                  </a:cubicBezTo>
                  <a:cubicBezTo>
                    <a:pt x="135869" y="61594"/>
                    <a:pt x="131340" y="55254"/>
                    <a:pt x="125000" y="53442"/>
                  </a:cubicBezTo>
                  <a:cubicBezTo>
                    <a:pt x="105072" y="47101"/>
                    <a:pt x="89674" y="30797"/>
                    <a:pt x="82427" y="10870"/>
                  </a:cubicBezTo>
                  <a:cubicBezTo>
                    <a:pt x="80616" y="4529"/>
                    <a:pt x="74275" y="0"/>
                    <a:pt x="67935" y="0"/>
                  </a:cubicBezTo>
                  <a:cubicBezTo>
                    <a:pt x="61594" y="0"/>
                    <a:pt x="55253" y="4529"/>
                    <a:pt x="53442" y="10870"/>
                  </a:cubicBezTo>
                  <a:cubicBezTo>
                    <a:pt x="46195" y="31703"/>
                    <a:pt x="30797" y="47101"/>
                    <a:pt x="10870" y="53442"/>
                  </a:cubicBezTo>
                  <a:lnTo>
                    <a:pt x="10870" y="5344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48"/>
            <p:cNvSpPr/>
            <p:nvPr/>
          </p:nvSpPr>
          <p:spPr>
            <a:xfrm>
              <a:off x="4066987" y="2203443"/>
              <a:ext cx="74728" cy="74728"/>
            </a:xfrm>
            <a:custGeom>
              <a:rect b="b" l="l" r="r" t="t"/>
              <a:pathLst>
                <a:path extrusionOk="0" h="135869" w="135869">
                  <a:moveTo>
                    <a:pt x="10870" y="82427"/>
                  </a:moveTo>
                  <a:cubicBezTo>
                    <a:pt x="30797" y="88768"/>
                    <a:pt x="46195" y="105072"/>
                    <a:pt x="53442" y="125000"/>
                  </a:cubicBezTo>
                  <a:cubicBezTo>
                    <a:pt x="55253" y="131340"/>
                    <a:pt x="61594" y="135869"/>
                    <a:pt x="67935" y="135869"/>
                  </a:cubicBezTo>
                  <a:cubicBezTo>
                    <a:pt x="74275" y="135869"/>
                    <a:pt x="80616" y="131340"/>
                    <a:pt x="82427" y="125000"/>
                  </a:cubicBezTo>
                  <a:cubicBezTo>
                    <a:pt x="88768" y="105072"/>
                    <a:pt x="105072" y="89674"/>
                    <a:pt x="125000" y="82427"/>
                  </a:cubicBezTo>
                  <a:cubicBezTo>
                    <a:pt x="131340" y="80616"/>
                    <a:pt x="135869" y="74275"/>
                    <a:pt x="135869" y="67935"/>
                  </a:cubicBezTo>
                  <a:cubicBezTo>
                    <a:pt x="135869" y="61594"/>
                    <a:pt x="131340" y="55253"/>
                    <a:pt x="125000" y="53442"/>
                  </a:cubicBezTo>
                  <a:cubicBezTo>
                    <a:pt x="105072" y="47101"/>
                    <a:pt x="89674" y="30797"/>
                    <a:pt x="82427" y="10870"/>
                  </a:cubicBezTo>
                  <a:cubicBezTo>
                    <a:pt x="80616" y="4529"/>
                    <a:pt x="74275" y="0"/>
                    <a:pt x="67935" y="0"/>
                  </a:cubicBezTo>
                  <a:cubicBezTo>
                    <a:pt x="61594" y="0"/>
                    <a:pt x="55253" y="4529"/>
                    <a:pt x="53442" y="10870"/>
                  </a:cubicBezTo>
                  <a:cubicBezTo>
                    <a:pt x="47101" y="30797"/>
                    <a:pt x="30797" y="46195"/>
                    <a:pt x="10870" y="53442"/>
                  </a:cubicBezTo>
                  <a:cubicBezTo>
                    <a:pt x="4529" y="55253"/>
                    <a:pt x="0" y="61594"/>
                    <a:pt x="0" y="67935"/>
                  </a:cubicBezTo>
                  <a:cubicBezTo>
                    <a:pt x="0" y="74275"/>
                    <a:pt x="4529" y="80616"/>
                    <a:pt x="10870" y="82427"/>
                  </a:cubicBezTo>
                  <a:lnTo>
                    <a:pt x="10870" y="8242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48"/>
            <p:cNvSpPr/>
            <p:nvPr/>
          </p:nvSpPr>
          <p:spPr>
            <a:xfrm>
              <a:off x="4206007" y="2128431"/>
              <a:ext cx="16938" cy="45833"/>
            </a:xfrm>
            <a:custGeom>
              <a:rect b="b" l="l" r="r" t="t"/>
              <a:pathLst>
                <a:path extrusionOk="0" h="83333" w="30797">
                  <a:moveTo>
                    <a:pt x="15399" y="83333"/>
                  </a:moveTo>
                  <a:cubicBezTo>
                    <a:pt x="24457" y="83333"/>
                    <a:pt x="30797" y="76087"/>
                    <a:pt x="30797" y="67935"/>
                  </a:cubicBezTo>
                  <a:lnTo>
                    <a:pt x="30797" y="15398"/>
                  </a:lnTo>
                  <a:cubicBezTo>
                    <a:pt x="30797" y="6341"/>
                    <a:pt x="23551" y="0"/>
                    <a:pt x="15399" y="0"/>
                  </a:cubicBezTo>
                  <a:cubicBezTo>
                    <a:pt x="7246" y="0"/>
                    <a:pt x="0" y="7246"/>
                    <a:pt x="0" y="15398"/>
                  </a:cubicBezTo>
                  <a:lnTo>
                    <a:pt x="0" y="67935"/>
                  </a:lnTo>
                  <a:cubicBezTo>
                    <a:pt x="0" y="76993"/>
                    <a:pt x="6341" y="83333"/>
                    <a:pt x="15399" y="83333"/>
                  </a:cubicBezTo>
                  <a:lnTo>
                    <a:pt x="15399" y="8333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48"/>
            <p:cNvSpPr/>
            <p:nvPr/>
          </p:nvSpPr>
          <p:spPr>
            <a:xfrm>
              <a:off x="4158303" y="2136735"/>
              <a:ext cx="27294" cy="44233"/>
            </a:xfrm>
            <a:custGeom>
              <a:rect b="b" l="l" r="r" t="t"/>
              <a:pathLst>
                <a:path extrusionOk="0" h="80423" w="49626">
                  <a:moveTo>
                    <a:pt x="19379" y="70103"/>
                  </a:moveTo>
                  <a:cubicBezTo>
                    <a:pt x="22096" y="78255"/>
                    <a:pt x="31154" y="82784"/>
                    <a:pt x="39306" y="79161"/>
                  </a:cubicBezTo>
                  <a:cubicBezTo>
                    <a:pt x="47458" y="76444"/>
                    <a:pt x="51987" y="67386"/>
                    <a:pt x="48364" y="59234"/>
                  </a:cubicBezTo>
                  <a:lnTo>
                    <a:pt x="30248" y="10321"/>
                  </a:lnTo>
                  <a:cubicBezTo>
                    <a:pt x="27531" y="2169"/>
                    <a:pt x="18473" y="-2360"/>
                    <a:pt x="10321" y="1263"/>
                  </a:cubicBezTo>
                  <a:cubicBezTo>
                    <a:pt x="2168" y="3980"/>
                    <a:pt x="-2361" y="13038"/>
                    <a:pt x="1263" y="21190"/>
                  </a:cubicBezTo>
                  <a:lnTo>
                    <a:pt x="19379" y="701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48"/>
            <p:cNvSpPr/>
            <p:nvPr/>
          </p:nvSpPr>
          <p:spPr>
            <a:xfrm>
              <a:off x="4117025" y="2160966"/>
              <a:ext cx="35311" cy="38798"/>
            </a:xfrm>
            <a:custGeom>
              <a:rect b="b" l="l" r="r" t="t"/>
              <a:pathLst>
                <a:path extrusionOk="0" h="70542" w="64202">
                  <a:moveTo>
                    <a:pt x="37083" y="65163"/>
                  </a:moveTo>
                  <a:cubicBezTo>
                    <a:pt x="42518" y="71503"/>
                    <a:pt x="52481" y="72409"/>
                    <a:pt x="58822" y="66974"/>
                  </a:cubicBezTo>
                  <a:cubicBezTo>
                    <a:pt x="65163" y="61539"/>
                    <a:pt x="66068" y="51576"/>
                    <a:pt x="60634" y="45235"/>
                  </a:cubicBezTo>
                  <a:lnTo>
                    <a:pt x="27119" y="5380"/>
                  </a:lnTo>
                  <a:cubicBezTo>
                    <a:pt x="21685" y="-960"/>
                    <a:pt x="11721" y="-1866"/>
                    <a:pt x="5380" y="3569"/>
                  </a:cubicBezTo>
                  <a:cubicBezTo>
                    <a:pt x="-960" y="9003"/>
                    <a:pt x="-1866" y="18967"/>
                    <a:pt x="3569" y="25308"/>
                  </a:cubicBezTo>
                  <a:lnTo>
                    <a:pt x="37083" y="6516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 name="Google Shape;622;p48"/>
            <p:cNvSpPr/>
            <p:nvPr/>
          </p:nvSpPr>
          <p:spPr>
            <a:xfrm>
              <a:off x="4243316" y="2136940"/>
              <a:ext cx="27091" cy="43825"/>
            </a:xfrm>
            <a:custGeom>
              <a:rect b="b" l="l" r="r" t="t"/>
              <a:pathLst>
                <a:path extrusionOk="0" h="79682" w="49256">
                  <a:moveTo>
                    <a:pt x="10321" y="78791"/>
                  </a:moveTo>
                  <a:cubicBezTo>
                    <a:pt x="18473" y="81508"/>
                    <a:pt x="27531" y="77885"/>
                    <a:pt x="30248" y="69733"/>
                  </a:cubicBezTo>
                  <a:lnTo>
                    <a:pt x="48364" y="20820"/>
                  </a:lnTo>
                  <a:cubicBezTo>
                    <a:pt x="51082" y="12667"/>
                    <a:pt x="47458" y="3610"/>
                    <a:pt x="39306" y="892"/>
                  </a:cubicBezTo>
                  <a:cubicBezTo>
                    <a:pt x="31154" y="-1825"/>
                    <a:pt x="22096" y="1798"/>
                    <a:pt x="19379" y="9950"/>
                  </a:cubicBezTo>
                  <a:lnTo>
                    <a:pt x="1263" y="58863"/>
                  </a:lnTo>
                  <a:cubicBezTo>
                    <a:pt x="-2361" y="67015"/>
                    <a:pt x="2168" y="76073"/>
                    <a:pt x="10321" y="78791"/>
                  </a:cubicBezTo>
                  <a:lnTo>
                    <a:pt x="10321" y="7879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23" name="Google Shape;623;p48"/>
            <p:cNvGrpSpPr/>
            <p:nvPr/>
          </p:nvGrpSpPr>
          <p:grpSpPr>
            <a:xfrm>
              <a:off x="4067763" y="2161497"/>
              <a:ext cx="293390" cy="237512"/>
              <a:chOff x="5182383" y="1863841"/>
              <a:chExt cx="531408" cy="430197"/>
            </a:xfrm>
          </p:grpSpPr>
          <p:sp>
            <p:nvSpPr>
              <p:cNvPr id="624" name="Google Shape;624;p48"/>
              <p:cNvSpPr/>
              <p:nvPr/>
            </p:nvSpPr>
            <p:spPr>
              <a:xfrm>
                <a:off x="5560058" y="1863841"/>
                <a:ext cx="64873" cy="70542"/>
              </a:xfrm>
              <a:custGeom>
                <a:rect b="b" l="l" r="r" t="t"/>
                <a:pathLst>
                  <a:path extrusionOk="0" h="70542" w="64873">
                    <a:moveTo>
                      <a:pt x="6052" y="66974"/>
                    </a:moveTo>
                    <a:cubicBezTo>
                      <a:pt x="12392" y="72409"/>
                      <a:pt x="22356" y="71503"/>
                      <a:pt x="27791" y="65163"/>
                    </a:cubicBezTo>
                    <a:lnTo>
                      <a:pt x="61305" y="25308"/>
                    </a:lnTo>
                    <a:cubicBezTo>
                      <a:pt x="66740" y="18967"/>
                      <a:pt x="65834" y="9003"/>
                      <a:pt x="59494" y="3569"/>
                    </a:cubicBezTo>
                    <a:cubicBezTo>
                      <a:pt x="53153" y="-1866"/>
                      <a:pt x="43189" y="-960"/>
                      <a:pt x="37755" y="5380"/>
                    </a:cubicBezTo>
                    <a:lnTo>
                      <a:pt x="4240" y="45235"/>
                    </a:lnTo>
                    <a:cubicBezTo>
                      <a:pt x="-2101" y="50670"/>
                      <a:pt x="-1194" y="60634"/>
                      <a:pt x="6052" y="66974"/>
                    </a:cubicBezTo>
                    <a:lnTo>
                      <a:pt x="6052" y="6697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48"/>
              <p:cNvSpPr/>
              <p:nvPr/>
            </p:nvSpPr>
            <p:spPr>
              <a:xfrm>
                <a:off x="5558288" y="2200742"/>
                <a:ext cx="155503" cy="93296"/>
              </a:xfrm>
              <a:custGeom>
                <a:rect b="b" l="l" r="r" t="t"/>
                <a:pathLst>
                  <a:path extrusionOk="0" h="93296" w="155503">
                    <a:moveTo>
                      <a:pt x="135539" y="10870"/>
                    </a:moveTo>
                    <a:cubicBezTo>
                      <a:pt x="133728" y="4529"/>
                      <a:pt x="127387" y="0"/>
                      <a:pt x="121046" y="0"/>
                    </a:cubicBezTo>
                    <a:lnTo>
                      <a:pt x="34996" y="0"/>
                    </a:lnTo>
                    <a:cubicBezTo>
                      <a:pt x="27750" y="0"/>
                      <a:pt x="22314" y="4529"/>
                      <a:pt x="20503" y="10870"/>
                    </a:cubicBezTo>
                    <a:lnTo>
                      <a:pt x="576" y="73369"/>
                    </a:lnTo>
                    <a:cubicBezTo>
                      <a:pt x="-2142" y="83333"/>
                      <a:pt x="5105" y="93297"/>
                      <a:pt x="15068" y="93297"/>
                    </a:cubicBezTo>
                    <a:lnTo>
                      <a:pt x="140068" y="93297"/>
                    </a:lnTo>
                    <a:cubicBezTo>
                      <a:pt x="150937" y="93297"/>
                      <a:pt x="158184" y="83333"/>
                      <a:pt x="154561" y="73369"/>
                    </a:cubicBezTo>
                    <a:lnTo>
                      <a:pt x="135539" y="1087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48"/>
              <p:cNvSpPr/>
              <p:nvPr/>
            </p:nvSpPr>
            <p:spPr>
              <a:xfrm>
                <a:off x="5370788" y="2200742"/>
                <a:ext cx="155503" cy="93296"/>
              </a:xfrm>
              <a:custGeom>
                <a:rect b="b" l="l" r="r" t="t"/>
                <a:pathLst>
                  <a:path extrusionOk="0" h="93296" w="155503">
                    <a:moveTo>
                      <a:pt x="135539" y="10870"/>
                    </a:moveTo>
                    <a:cubicBezTo>
                      <a:pt x="133728" y="4529"/>
                      <a:pt x="127387" y="0"/>
                      <a:pt x="121046" y="0"/>
                    </a:cubicBezTo>
                    <a:lnTo>
                      <a:pt x="34996" y="0"/>
                    </a:lnTo>
                    <a:cubicBezTo>
                      <a:pt x="27750" y="0"/>
                      <a:pt x="22315" y="4529"/>
                      <a:pt x="20503" y="10870"/>
                    </a:cubicBezTo>
                    <a:lnTo>
                      <a:pt x="576" y="73369"/>
                    </a:lnTo>
                    <a:cubicBezTo>
                      <a:pt x="-2142" y="83333"/>
                      <a:pt x="5105" y="93297"/>
                      <a:pt x="15068" y="93297"/>
                    </a:cubicBezTo>
                    <a:lnTo>
                      <a:pt x="140068" y="93297"/>
                    </a:lnTo>
                    <a:cubicBezTo>
                      <a:pt x="150937" y="93297"/>
                      <a:pt x="158184" y="83333"/>
                      <a:pt x="154561" y="73369"/>
                    </a:cubicBezTo>
                    <a:lnTo>
                      <a:pt x="135539" y="1087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48"/>
              <p:cNvSpPr/>
              <p:nvPr/>
            </p:nvSpPr>
            <p:spPr>
              <a:xfrm>
                <a:off x="5182383" y="2200742"/>
                <a:ext cx="155503" cy="93296"/>
              </a:xfrm>
              <a:custGeom>
                <a:rect b="b" l="l" r="r" t="t"/>
                <a:pathLst>
                  <a:path extrusionOk="0" h="93296" w="155503">
                    <a:moveTo>
                      <a:pt x="136445" y="10870"/>
                    </a:moveTo>
                    <a:cubicBezTo>
                      <a:pt x="134633" y="4529"/>
                      <a:pt x="128293" y="0"/>
                      <a:pt x="121952" y="0"/>
                    </a:cubicBezTo>
                    <a:lnTo>
                      <a:pt x="34996" y="0"/>
                    </a:lnTo>
                    <a:cubicBezTo>
                      <a:pt x="27750" y="0"/>
                      <a:pt x="22314" y="4529"/>
                      <a:pt x="20503" y="10870"/>
                    </a:cubicBezTo>
                    <a:lnTo>
                      <a:pt x="576" y="73369"/>
                    </a:lnTo>
                    <a:cubicBezTo>
                      <a:pt x="-2142" y="83333"/>
                      <a:pt x="5105" y="93297"/>
                      <a:pt x="15068" y="93297"/>
                    </a:cubicBezTo>
                    <a:lnTo>
                      <a:pt x="140068" y="93297"/>
                    </a:lnTo>
                    <a:cubicBezTo>
                      <a:pt x="150937" y="93297"/>
                      <a:pt x="158184" y="83333"/>
                      <a:pt x="154561" y="73369"/>
                    </a:cubicBezTo>
                    <a:lnTo>
                      <a:pt x="136445" y="1087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28" name="Google Shape;628;p48"/>
            <p:cNvSpPr/>
            <p:nvPr/>
          </p:nvSpPr>
          <p:spPr>
            <a:xfrm>
              <a:off x="4119677" y="2278454"/>
              <a:ext cx="85527" cy="51313"/>
            </a:xfrm>
            <a:custGeom>
              <a:rect b="b" l="l" r="r" t="t"/>
              <a:pathLst>
                <a:path extrusionOk="0" h="93296" w="155503">
                  <a:moveTo>
                    <a:pt x="121047" y="0"/>
                  </a:moveTo>
                  <a:lnTo>
                    <a:pt x="34996" y="0"/>
                  </a:lnTo>
                  <a:cubicBezTo>
                    <a:pt x="27750" y="0"/>
                    <a:pt x="22315" y="4529"/>
                    <a:pt x="20503" y="10870"/>
                  </a:cubicBezTo>
                  <a:lnTo>
                    <a:pt x="576" y="73369"/>
                  </a:lnTo>
                  <a:cubicBezTo>
                    <a:pt x="-2142" y="83333"/>
                    <a:pt x="5105" y="93297"/>
                    <a:pt x="15069" y="93297"/>
                  </a:cubicBezTo>
                  <a:lnTo>
                    <a:pt x="140068" y="93297"/>
                  </a:lnTo>
                  <a:cubicBezTo>
                    <a:pt x="150938" y="93297"/>
                    <a:pt x="158184" y="83333"/>
                    <a:pt x="154561" y="73369"/>
                  </a:cubicBezTo>
                  <a:lnTo>
                    <a:pt x="134634" y="10870"/>
                  </a:lnTo>
                  <a:cubicBezTo>
                    <a:pt x="133728" y="4529"/>
                    <a:pt x="127387" y="0"/>
                    <a:pt x="121047" y="0"/>
                  </a:cubicBezTo>
                  <a:lnTo>
                    <a:pt x="121047"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48"/>
            <p:cNvSpPr/>
            <p:nvPr/>
          </p:nvSpPr>
          <p:spPr>
            <a:xfrm>
              <a:off x="4223192" y="2278454"/>
              <a:ext cx="85527" cy="51313"/>
            </a:xfrm>
            <a:custGeom>
              <a:rect b="b" l="l" r="r" t="t"/>
              <a:pathLst>
                <a:path extrusionOk="0" h="93296" w="155503">
                  <a:moveTo>
                    <a:pt x="121046" y="0"/>
                  </a:moveTo>
                  <a:lnTo>
                    <a:pt x="34996" y="0"/>
                  </a:lnTo>
                  <a:cubicBezTo>
                    <a:pt x="27750" y="0"/>
                    <a:pt x="22315" y="4529"/>
                    <a:pt x="20503" y="10870"/>
                  </a:cubicBezTo>
                  <a:lnTo>
                    <a:pt x="576" y="73369"/>
                  </a:lnTo>
                  <a:cubicBezTo>
                    <a:pt x="-2142" y="83333"/>
                    <a:pt x="5105" y="93297"/>
                    <a:pt x="15069" y="93297"/>
                  </a:cubicBezTo>
                  <a:lnTo>
                    <a:pt x="140068" y="93297"/>
                  </a:lnTo>
                  <a:cubicBezTo>
                    <a:pt x="150938" y="93297"/>
                    <a:pt x="158184" y="83333"/>
                    <a:pt x="154561" y="73369"/>
                  </a:cubicBezTo>
                  <a:lnTo>
                    <a:pt x="134633" y="10870"/>
                  </a:lnTo>
                  <a:cubicBezTo>
                    <a:pt x="133728" y="4529"/>
                    <a:pt x="128293" y="0"/>
                    <a:pt x="121046" y="0"/>
                  </a:cubicBezTo>
                  <a:lnTo>
                    <a:pt x="12104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48"/>
            <p:cNvSpPr/>
            <p:nvPr/>
          </p:nvSpPr>
          <p:spPr>
            <a:xfrm>
              <a:off x="4171185" y="2209380"/>
              <a:ext cx="85527" cy="51376"/>
            </a:xfrm>
            <a:custGeom>
              <a:rect b="b" l="l" r="r" t="t"/>
              <a:pathLst>
                <a:path extrusionOk="0" h="93411" w="155503">
                  <a:moveTo>
                    <a:pt x="20503" y="10984"/>
                  </a:moveTo>
                  <a:lnTo>
                    <a:pt x="576" y="73484"/>
                  </a:lnTo>
                  <a:cubicBezTo>
                    <a:pt x="-2142" y="83448"/>
                    <a:pt x="5105" y="93412"/>
                    <a:pt x="15068" y="93412"/>
                  </a:cubicBezTo>
                  <a:lnTo>
                    <a:pt x="140068" y="93412"/>
                  </a:lnTo>
                  <a:cubicBezTo>
                    <a:pt x="150938" y="93412"/>
                    <a:pt x="158184" y="83448"/>
                    <a:pt x="154561" y="73484"/>
                  </a:cubicBezTo>
                  <a:lnTo>
                    <a:pt x="134633" y="10984"/>
                  </a:lnTo>
                  <a:cubicBezTo>
                    <a:pt x="132822" y="4644"/>
                    <a:pt x="126481" y="115"/>
                    <a:pt x="120140" y="115"/>
                  </a:cubicBezTo>
                  <a:lnTo>
                    <a:pt x="34090" y="115"/>
                  </a:lnTo>
                  <a:cubicBezTo>
                    <a:pt x="28655" y="-791"/>
                    <a:pt x="22315" y="3738"/>
                    <a:pt x="20503" y="10984"/>
                  </a:cubicBezTo>
                  <a:lnTo>
                    <a:pt x="20503" y="1098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31" name="Google Shape;631;p48"/>
          <p:cNvGrpSpPr/>
          <p:nvPr/>
        </p:nvGrpSpPr>
        <p:grpSpPr>
          <a:xfrm>
            <a:off x="4782091" y="2080687"/>
            <a:ext cx="294937" cy="294225"/>
            <a:chOff x="4782091" y="2118787"/>
            <a:chExt cx="294937" cy="294225"/>
          </a:xfrm>
        </p:grpSpPr>
        <p:grpSp>
          <p:nvGrpSpPr>
            <p:cNvPr id="632" name="Google Shape;632;p48"/>
            <p:cNvGrpSpPr/>
            <p:nvPr/>
          </p:nvGrpSpPr>
          <p:grpSpPr>
            <a:xfrm>
              <a:off x="4806958" y="2118787"/>
              <a:ext cx="246353" cy="294225"/>
              <a:chOff x="6521262" y="1786482"/>
              <a:chExt cx="446211" cy="532919"/>
            </a:xfrm>
          </p:grpSpPr>
          <p:sp>
            <p:nvSpPr>
              <p:cNvPr id="633" name="Google Shape;633;p48"/>
              <p:cNvSpPr/>
              <p:nvPr/>
            </p:nvSpPr>
            <p:spPr>
              <a:xfrm>
                <a:off x="6528969" y="2090235"/>
                <a:ext cx="432969" cy="229166"/>
              </a:xfrm>
              <a:custGeom>
                <a:rect b="b" l="l" r="r" t="t"/>
                <a:pathLst>
                  <a:path extrusionOk="0" h="229166" w="432969">
                    <a:moveTo>
                      <a:pt x="336956" y="44384"/>
                    </a:moveTo>
                    <a:lnTo>
                      <a:pt x="312499" y="7246"/>
                    </a:lnTo>
                    <a:lnTo>
                      <a:pt x="281703" y="93297"/>
                    </a:lnTo>
                    <a:cubicBezTo>
                      <a:pt x="279891" y="99637"/>
                      <a:pt x="273550" y="103261"/>
                      <a:pt x="267210" y="103261"/>
                    </a:cubicBezTo>
                    <a:cubicBezTo>
                      <a:pt x="267210" y="103261"/>
                      <a:pt x="267210" y="103261"/>
                      <a:pt x="267210" y="103261"/>
                    </a:cubicBezTo>
                    <a:cubicBezTo>
                      <a:pt x="260869" y="103261"/>
                      <a:pt x="254529" y="99637"/>
                      <a:pt x="252717" y="93297"/>
                    </a:cubicBezTo>
                    <a:lnTo>
                      <a:pt x="216485" y="0"/>
                    </a:lnTo>
                    <a:lnTo>
                      <a:pt x="177536" y="124094"/>
                    </a:lnTo>
                    <a:cubicBezTo>
                      <a:pt x="175724" y="130435"/>
                      <a:pt x="169384" y="134964"/>
                      <a:pt x="163043" y="134964"/>
                    </a:cubicBezTo>
                    <a:cubicBezTo>
                      <a:pt x="163043" y="134964"/>
                      <a:pt x="163043" y="134964"/>
                      <a:pt x="163043" y="134964"/>
                    </a:cubicBezTo>
                    <a:cubicBezTo>
                      <a:pt x="155797" y="134964"/>
                      <a:pt x="150362" y="130435"/>
                      <a:pt x="148551" y="123188"/>
                    </a:cubicBezTo>
                    <a:lnTo>
                      <a:pt x="115942" y="9964"/>
                    </a:lnTo>
                    <a:lnTo>
                      <a:pt x="93297" y="44384"/>
                    </a:lnTo>
                    <a:cubicBezTo>
                      <a:pt x="90579" y="48913"/>
                      <a:pt x="85145" y="51630"/>
                      <a:pt x="80616" y="51630"/>
                    </a:cubicBezTo>
                    <a:lnTo>
                      <a:pt x="0" y="51630"/>
                    </a:lnTo>
                    <a:cubicBezTo>
                      <a:pt x="9058" y="90579"/>
                      <a:pt x="25362" y="127717"/>
                      <a:pt x="46196" y="158514"/>
                    </a:cubicBezTo>
                    <a:cubicBezTo>
                      <a:pt x="76993" y="203804"/>
                      <a:pt x="115036" y="229166"/>
                      <a:pt x="153080" y="229166"/>
                    </a:cubicBezTo>
                    <a:cubicBezTo>
                      <a:pt x="155797" y="229166"/>
                      <a:pt x="158514" y="229166"/>
                      <a:pt x="161231" y="229166"/>
                    </a:cubicBezTo>
                    <a:cubicBezTo>
                      <a:pt x="180253" y="227355"/>
                      <a:pt x="199275" y="221014"/>
                      <a:pt x="216485" y="209239"/>
                    </a:cubicBezTo>
                    <a:cubicBezTo>
                      <a:pt x="233695" y="220108"/>
                      <a:pt x="251811" y="227355"/>
                      <a:pt x="271739" y="229166"/>
                    </a:cubicBezTo>
                    <a:cubicBezTo>
                      <a:pt x="274456" y="229166"/>
                      <a:pt x="277174" y="229166"/>
                      <a:pt x="279891" y="229166"/>
                    </a:cubicBezTo>
                    <a:cubicBezTo>
                      <a:pt x="317934" y="229166"/>
                      <a:pt x="355977" y="204710"/>
                      <a:pt x="386775" y="158514"/>
                    </a:cubicBezTo>
                    <a:cubicBezTo>
                      <a:pt x="407608" y="127717"/>
                      <a:pt x="423912" y="89674"/>
                      <a:pt x="432970" y="51630"/>
                    </a:cubicBezTo>
                    <a:lnTo>
                      <a:pt x="352354" y="51630"/>
                    </a:lnTo>
                    <a:cubicBezTo>
                      <a:pt x="345108" y="51630"/>
                      <a:pt x="340579" y="48913"/>
                      <a:pt x="336956" y="44384"/>
                    </a:cubicBezTo>
                    <a:lnTo>
                      <a:pt x="336956" y="4438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 name="Google Shape;634;p48"/>
              <p:cNvSpPr/>
              <p:nvPr/>
            </p:nvSpPr>
            <p:spPr>
              <a:xfrm>
                <a:off x="6521262" y="1786482"/>
                <a:ext cx="446211" cy="368969"/>
              </a:xfrm>
              <a:custGeom>
                <a:rect b="b" l="l" r="r" t="t"/>
                <a:pathLst>
                  <a:path extrusionOk="0" h="368969" w="446211">
                    <a:moveTo>
                      <a:pt x="115498" y="268427"/>
                    </a:moveTo>
                    <a:cubicBezTo>
                      <a:pt x="119120" y="262992"/>
                      <a:pt x="124556" y="260274"/>
                      <a:pt x="130896" y="262086"/>
                    </a:cubicBezTo>
                    <a:cubicBezTo>
                      <a:pt x="137236" y="262992"/>
                      <a:pt x="141765" y="267521"/>
                      <a:pt x="143577" y="272956"/>
                    </a:cubicBezTo>
                    <a:lnTo>
                      <a:pt x="170751" y="368970"/>
                    </a:lnTo>
                    <a:lnTo>
                      <a:pt x="206983" y="252122"/>
                    </a:lnTo>
                    <a:cubicBezTo>
                      <a:pt x="208794" y="245782"/>
                      <a:pt x="215135" y="241253"/>
                      <a:pt x="221476" y="241253"/>
                    </a:cubicBezTo>
                    <a:cubicBezTo>
                      <a:pt x="227816" y="241253"/>
                      <a:pt x="234157" y="244876"/>
                      <a:pt x="236874" y="251216"/>
                    </a:cubicBezTo>
                    <a:lnTo>
                      <a:pt x="274012" y="348137"/>
                    </a:lnTo>
                    <a:lnTo>
                      <a:pt x="301186" y="272956"/>
                    </a:lnTo>
                    <a:cubicBezTo>
                      <a:pt x="302997" y="267521"/>
                      <a:pt x="308432" y="263898"/>
                      <a:pt x="313866" y="262992"/>
                    </a:cubicBezTo>
                    <a:cubicBezTo>
                      <a:pt x="319301" y="262086"/>
                      <a:pt x="325642" y="264803"/>
                      <a:pt x="328359" y="270238"/>
                    </a:cubicBezTo>
                    <a:lnTo>
                      <a:pt x="365497" y="325492"/>
                    </a:lnTo>
                    <a:lnTo>
                      <a:pt x="443395" y="325492"/>
                    </a:lnTo>
                    <a:cubicBezTo>
                      <a:pt x="444301" y="320963"/>
                      <a:pt x="444301" y="315528"/>
                      <a:pt x="445207" y="310999"/>
                    </a:cubicBezTo>
                    <a:cubicBezTo>
                      <a:pt x="449736" y="258463"/>
                      <a:pt x="438867" y="213173"/>
                      <a:pt x="414410" y="180565"/>
                    </a:cubicBezTo>
                    <a:cubicBezTo>
                      <a:pt x="390859" y="149767"/>
                      <a:pt x="355533" y="131652"/>
                      <a:pt x="312961" y="128028"/>
                    </a:cubicBezTo>
                    <a:cubicBezTo>
                      <a:pt x="287599" y="126217"/>
                      <a:pt x="261330" y="132557"/>
                      <a:pt x="238685" y="146144"/>
                    </a:cubicBezTo>
                    <a:lnTo>
                      <a:pt x="238685" y="93608"/>
                    </a:lnTo>
                    <a:lnTo>
                      <a:pt x="285787" y="93608"/>
                    </a:lnTo>
                    <a:cubicBezTo>
                      <a:pt x="317490" y="93608"/>
                      <a:pt x="342852" y="68246"/>
                      <a:pt x="342852" y="36543"/>
                    </a:cubicBezTo>
                    <a:cubicBezTo>
                      <a:pt x="342852" y="27485"/>
                      <a:pt x="335606" y="21145"/>
                      <a:pt x="327453" y="21145"/>
                    </a:cubicBezTo>
                    <a:lnTo>
                      <a:pt x="264954" y="21145"/>
                    </a:lnTo>
                    <a:cubicBezTo>
                      <a:pt x="248650" y="21145"/>
                      <a:pt x="234157" y="28391"/>
                      <a:pt x="223287" y="39260"/>
                    </a:cubicBezTo>
                    <a:cubicBezTo>
                      <a:pt x="209700" y="19333"/>
                      <a:pt x="188867" y="4840"/>
                      <a:pt x="163505" y="311"/>
                    </a:cubicBezTo>
                    <a:cubicBezTo>
                      <a:pt x="155352" y="-1500"/>
                      <a:pt x="147200" y="4840"/>
                      <a:pt x="145389" y="12992"/>
                    </a:cubicBezTo>
                    <a:cubicBezTo>
                      <a:pt x="143577" y="21145"/>
                      <a:pt x="149918" y="29297"/>
                      <a:pt x="158070" y="31108"/>
                    </a:cubicBezTo>
                    <a:cubicBezTo>
                      <a:pt x="187055" y="35637"/>
                      <a:pt x="207889" y="60094"/>
                      <a:pt x="207889" y="89985"/>
                    </a:cubicBezTo>
                    <a:lnTo>
                      <a:pt x="207889" y="147050"/>
                    </a:lnTo>
                    <a:cubicBezTo>
                      <a:pt x="184338" y="132557"/>
                      <a:pt x="158976" y="126217"/>
                      <a:pt x="133613" y="128934"/>
                    </a:cubicBezTo>
                    <a:cubicBezTo>
                      <a:pt x="91041" y="132557"/>
                      <a:pt x="55715" y="150673"/>
                      <a:pt x="32164" y="181470"/>
                    </a:cubicBezTo>
                    <a:cubicBezTo>
                      <a:pt x="6802" y="214079"/>
                      <a:pt x="-4067" y="259369"/>
                      <a:pt x="1367" y="311905"/>
                    </a:cubicBezTo>
                    <a:cubicBezTo>
                      <a:pt x="1367" y="316434"/>
                      <a:pt x="2273" y="321868"/>
                      <a:pt x="3179" y="326397"/>
                    </a:cubicBezTo>
                    <a:lnTo>
                      <a:pt x="81077" y="326397"/>
                    </a:lnTo>
                    <a:lnTo>
                      <a:pt x="115498" y="26842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35" name="Google Shape;635;p48"/>
            <p:cNvSpPr/>
            <p:nvPr/>
          </p:nvSpPr>
          <p:spPr>
            <a:xfrm>
              <a:off x="4782091" y="2297456"/>
              <a:ext cx="27898" cy="17436"/>
            </a:xfrm>
            <a:custGeom>
              <a:rect b="b" l="l" r="r" t="t"/>
              <a:pathLst>
                <a:path extrusionOk="0" h="31702" w="50724">
                  <a:moveTo>
                    <a:pt x="15399" y="906"/>
                  </a:moveTo>
                  <a:cubicBezTo>
                    <a:pt x="6341" y="906"/>
                    <a:pt x="0" y="8152"/>
                    <a:pt x="0" y="16304"/>
                  </a:cubicBezTo>
                  <a:cubicBezTo>
                    <a:pt x="0" y="25362"/>
                    <a:pt x="7246" y="31703"/>
                    <a:pt x="15399" y="31703"/>
                  </a:cubicBezTo>
                  <a:lnTo>
                    <a:pt x="50724" y="31703"/>
                  </a:lnTo>
                  <a:cubicBezTo>
                    <a:pt x="48007" y="21739"/>
                    <a:pt x="46195" y="10870"/>
                    <a:pt x="45290" y="0"/>
                  </a:cubicBezTo>
                  <a:lnTo>
                    <a:pt x="15399"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 name="Google Shape;636;p48"/>
            <p:cNvSpPr/>
            <p:nvPr/>
          </p:nvSpPr>
          <p:spPr>
            <a:xfrm>
              <a:off x="5049131" y="2297957"/>
              <a:ext cx="27898" cy="17436"/>
            </a:xfrm>
            <a:custGeom>
              <a:rect b="b" l="l" r="r" t="t"/>
              <a:pathLst>
                <a:path extrusionOk="0" h="31702" w="50724">
                  <a:moveTo>
                    <a:pt x="35326" y="0"/>
                  </a:moveTo>
                  <a:lnTo>
                    <a:pt x="5435" y="0"/>
                  </a:lnTo>
                  <a:cubicBezTo>
                    <a:pt x="3623" y="10870"/>
                    <a:pt x="1811" y="20833"/>
                    <a:pt x="0" y="31703"/>
                  </a:cubicBezTo>
                  <a:lnTo>
                    <a:pt x="35326" y="31703"/>
                  </a:lnTo>
                  <a:cubicBezTo>
                    <a:pt x="44384" y="31703"/>
                    <a:pt x="50724" y="24456"/>
                    <a:pt x="50724" y="16304"/>
                  </a:cubicBezTo>
                  <a:cubicBezTo>
                    <a:pt x="50724" y="6341"/>
                    <a:pt x="43478" y="0"/>
                    <a:pt x="35326" y="0"/>
                  </a:cubicBezTo>
                  <a:lnTo>
                    <a:pt x="3532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37" name="Google Shape;637;p48"/>
          <p:cNvGrpSpPr/>
          <p:nvPr/>
        </p:nvGrpSpPr>
        <p:grpSpPr>
          <a:xfrm>
            <a:off x="5497632" y="2080178"/>
            <a:ext cx="294764" cy="295216"/>
            <a:chOff x="5497632" y="2118278"/>
            <a:chExt cx="294764" cy="295216"/>
          </a:xfrm>
        </p:grpSpPr>
        <p:sp>
          <p:nvSpPr>
            <p:cNvPr id="638" name="Google Shape;638;p48"/>
            <p:cNvSpPr/>
            <p:nvPr/>
          </p:nvSpPr>
          <p:spPr>
            <a:xfrm>
              <a:off x="5550811" y="2261451"/>
              <a:ext cx="97537" cy="97627"/>
            </a:xfrm>
            <a:custGeom>
              <a:rect b="b" l="l" r="r" t="t"/>
              <a:pathLst>
                <a:path extrusionOk="0" h="177504" w="177340">
                  <a:moveTo>
                    <a:pt x="711" y="45290"/>
                  </a:moveTo>
                  <a:cubicBezTo>
                    <a:pt x="-1101" y="50725"/>
                    <a:pt x="711" y="57065"/>
                    <a:pt x="4334" y="61594"/>
                  </a:cubicBezTo>
                  <a:lnTo>
                    <a:pt x="115747" y="173007"/>
                  </a:lnTo>
                  <a:cubicBezTo>
                    <a:pt x="120276" y="177536"/>
                    <a:pt x="125710" y="178442"/>
                    <a:pt x="132051" y="176630"/>
                  </a:cubicBezTo>
                  <a:cubicBezTo>
                    <a:pt x="147450" y="171195"/>
                    <a:pt x="162848" y="165761"/>
                    <a:pt x="177341" y="160326"/>
                  </a:cubicBezTo>
                  <a:lnTo>
                    <a:pt x="17015" y="0"/>
                  </a:lnTo>
                  <a:cubicBezTo>
                    <a:pt x="11580" y="14493"/>
                    <a:pt x="5240" y="29891"/>
                    <a:pt x="711" y="45290"/>
                  </a:cubicBezTo>
                  <a:lnTo>
                    <a:pt x="711" y="452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48"/>
            <p:cNvSpPr/>
            <p:nvPr/>
          </p:nvSpPr>
          <p:spPr>
            <a:xfrm>
              <a:off x="5675722" y="2224946"/>
              <a:ext cx="18355" cy="17862"/>
            </a:xfrm>
            <a:custGeom>
              <a:rect b="b" l="l" r="r" t="t"/>
              <a:pathLst>
                <a:path extrusionOk="0" h="32476" w="33373">
                  <a:moveTo>
                    <a:pt x="30797" y="0"/>
                  </a:moveTo>
                  <a:lnTo>
                    <a:pt x="0" y="30797"/>
                  </a:lnTo>
                  <a:cubicBezTo>
                    <a:pt x="9058" y="34420"/>
                    <a:pt x="18116" y="31703"/>
                    <a:pt x="24457" y="27174"/>
                  </a:cubicBezTo>
                  <a:cubicBezTo>
                    <a:pt x="28079" y="24457"/>
                    <a:pt x="38044" y="15399"/>
                    <a:pt x="30797" y="0"/>
                  </a:cubicBezTo>
                  <a:cubicBezTo>
                    <a:pt x="30797" y="0"/>
                    <a:pt x="30797" y="0"/>
                    <a:pt x="30797" y="0"/>
                  </a:cubicBezTo>
                  <a:lnTo>
                    <a:pt x="30797"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0" name="Google Shape;640;p48"/>
            <p:cNvGrpSpPr/>
            <p:nvPr/>
          </p:nvGrpSpPr>
          <p:grpSpPr>
            <a:xfrm>
              <a:off x="5567849" y="2118278"/>
              <a:ext cx="224547" cy="225220"/>
              <a:chOff x="7899437" y="1785561"/>
              <a:chExt cx="406714" cy="407933"/>
            </a:xfrm>
          </p:grpSpPr>
          <p:sp>
            <p:nvSpPr>
              <p:cNvPr id="641" name="Google Shape;641;p48"/>
              <p:cNvSpPr/>
              <p:nvPr/>
            </p:nvSpPr>
            <p:spPr>
              <a:xfrm>
                <a:off x="8131321" y="1918804"/>
                <a:ext cx="22644" cy="21974"/>
              </a:xfrm>
              <a:custGeom>
                <a:rect b="b" l="l" r="r" t="t"/>
                <a:pathLst>
                  <a:path extrusionOk="0" h="21974" w="22644">
                    <a:moveTo>
                      <a:pt x="7246" y="3859"/>
                    </a:moveTo>
                    <a:cubicBezTo>
                      <a:pt x="2717" y="7482"/>
                      <a:pt x="0" y="12011"/>
                      <a:pt x="0" y="15634"/>
                    </a:cubicBezTo>
                    <a:cubicBezTo>
                      <a:pt x="0" y="17446"/>
                      <a:pt x="906" y="20163"/>
                      <a:pt x="906" y="21975"/>
                    </a:cubicBezTo>
                    <a:lnTo>
                      <a:pt x="22645" y="236"/>
                    </a:lnTo>
                    <a:cubicBezTo>
                      <a:pt x="17210" y="-670"/>
                      <a:pt x="11775" y="1141"/>
                      <a:pt x="7246" y="3859"/>
                    </a:cubicBezTo>
                    <a:lnTo>
                      <a:pt x="7246" y="385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48"/>
              <p:cNvSpPr/>
              <p:nvPr/>
            </p:nvSpPr>
            <p:spPr>
              <a:xfrm>
                <a:off x="7899437" y="1785561"/>
                <a:ext cx="406714" cy="407933"/>
              </a:xfrm>
              <a:custGeom>
                <a:rect b="b" l="l" r="r" t="t"/>
                <a:pathLst>
                  <a:path extrusionOk="0" h="407933" w="406714">
                    <a:moveTo>
                      <a:pt x="406702" y="13007"/>
                    </a:moveTo>
                    <a:cubicBezTo>
                      <a:pt x="406702" y="5761"/>
                      <a:pt x="400361" y="326"/>
                      <a:pt x="394021" y="326"/>
                    </a:cubicBezTo>
                    <a:cubicBezTo>
                      <a:pt x="374999" y="-580"/>
                      <a:pt x="325181" y="-580"/>
                      <a:pt x="265398" y="13913"/>
                    </a:cubicBezTo>
                    <a:cubicBezTo>
                      <a:pt x="190217" y="32029"/>
                      <a:pt x="127717" y="65543"/>
                      <a:pt x="79710" y="113550"/>
                    </a:cubicBezTo>
                    <a:cubicBezTo>
                      <a:pt x="48913" y="144347"/>
                      <a:pt x="21739" y="183297"/>
                      <a:pt x="0" y="230398"/>
                    </a:cubicBezTo>
                    <a:lnTo>
                      <a:pt x="177536" y="407934"/>
                    </a:lnTo>
                    <a:cubicBezTo>
                      <a:pt x="223731" y="386195"/>
                      <a:pt x="262681" y="359021"/>
                      <a:pt x="294383" y="328224"/>
                    </a:cubicBezTo>
                    <a:cubicBezTo>
                      <a:pt x="342391" y="280217"/>
                      <a:pt x="375905" y="217717"/>
                      <a:pt x="394021" y="142536"/>
                    </a:cubicBezTo>
                    <a:cubicBezTo>
                      <a:pt x="407608" y="81848"/>
                      <a:pt x="406702" y="31123"/>
                      <a:pt x="406702" y="13007"/>
                    </a:cubicBezTo>
                    <a:lnTo>
                      <a:pt x="406702" y="13007"/>
                    </a:lnTo>
                    <a:close/>
                    <a:moveTo>
                      <a:pt x="295290" y="158840"/>
                    </a:moveTo>
                    <a:cubicBezTo>
                      <a:pt x="295290" y="164275"/>
                      <a:pt x="289854" y="168804"/>
                      <a:pt x="284420" y="168804"/>
                    </a:cubicBezTo>
                    <a:cubicBezTo>
                      <a:pt x="278985" y="168804"/>
                      <a:pt x="274456" y="163369"/>
                      <a:pt x="274456" y="157934"/>
                    </a:cubicBezTo>
                    <a:cubicBezTo>
                      <a:pt x="274456" y="157934"/>
                      <a:pt x="274456" y="153405"/>
                      <a:pt x="271739" y="148876"/>
                    </a:cubicBezTo>
                    <a:lnTo>
                      <a:pt x="242753" y="177862"/>
                    </a:lnTo>
                    <a:cubicBezTo>
                      <a:pt x="243659" y="180579"/>
                      <a:pt x="244565" y="182391"/>
                      <a:pt x="246376" y="185108"/>
                    </a:cubicBezTo>
                    <a:cubicBezTo>
                      <a:pt x="255434" y="205036"/>
                      <a:pt x="250905" y="225869"/>
                      <a:pt x="232789" y="237644"/>
                    </a:cubicBezTo>
                    <a:cubicBezTo>
                      <a:pt x="225543" y="243079"/>
                      <a:pt x="215580" y="246702"/>
                      <a:pt x="205616" y="246702"/>
                    </a:cubicBezTo>
                    <a:cubicBezTo>
                      <a:pt x="197464" y="246702"/>
                      <a:pt x="189311" y="244891"/>
                      <a:pt x="181159" y="239456"/>
                    </a:cubicBezTo>
                    <a:lnTo>
                      <a:pt x="173913" y="246702"/>
                    </a:lnTo>
                    <a:cubicBezTo>
                      <a:pt x="172101" y="248514"/>
                      <a:pt x="169384" y="249420"/>
                      <a:pt x="166666" y="249420"/>
                    </a:cubicBezTo>
                    <a:cubicBezTo>
                      <a:pt x="163949" y="249420"/>
                      <a:pt x="161232" y="248514"/>
                      <a:pt x="159420" y="246702"/>
                    </a:cubicBezTo>
                    <a:cubicBezTo>
                      <a:pt x="155797" y="242173"/>
                      <a:pt x="155797" y="235833"/>
                      <a:pt x="159420" y="232210"/>
                    </a:cubicBezTo>
                    <a:lnTo>
                      <a:pt x="165761" y="225869"/>
                    </a:lnTo>
                    <a:cubicBezTo>
                      <a:pt x="159420" y="218623"/>
                      <a:pt x="154891" y="210471"/>
                      <a:pt x="152174" y="197789"/>
                    </a:cubicBezTo>
                    <a:cubicBezTo>
                      <a:pt x="151268" y="192355"/>
                      <a:pt x="154891" y="186920"/>
                      <a:pt x="160326" y="185108"/>
                    </a:cubicBezTo>
                    <a:cubicBezTo>
                      <a:pt x="165761" y="184202"/>
                      <a:pt x="171195" y="187826"/>
                      <a:pt x="173007" y="193260"/>
                    </a:cubicBezTo>
                    <a:cubicBezTo>
                      <a:pt x="174819" y="201413"/>
                      <a:pt x="176630" y="205942"/>
                      <a:pt x="181159" y="211376"/>
                    </a:cubicBezTo>
                    <a:lnTo>
                      <a:pt x="218297" y="174239"/>
                    </a:lnTo>
                    <a:cubicBezTo>
                      <a:pt x="215580" y="166086"/>
                      <a:pt x="213768" y="159746"/>
                      <a:pt x="212862" y="153405"/>
                    </a:cubicBezTo>
                    <a:cubicBezTo>
                      <a:pt x="211051" y="141630"/>
                      <a:pt x="217391" y="128949"/>
                      <a:pt x="229167" y="121703"/>
                    </a:cubicBezTo>
                    <a:cubicBezTo>
                      <a:pt x="241847" y="113550"/>
                      <a:pt x="257246" y="112645"/>
                      <a:pt x="269021" y="118985"/>
                    </a:cubicBezTo>
                    <a:cubicBezTo>
                      <a:pt x="269927" y="119891"/>
                      <a:pt x="270833" y="119891"/>
                      <a:pt x="271739" y="120797"/>
                    </a:cubicBezTo>
                    <a:lnTo>
                      <a:pt x="278079" y="114456"/>
                    </a:lnTo>
                    <a:cubicBezTo>
                      <a:pt x="281703" y="110833"/>
                      <a:pt x="288949" y="110833"/>
                      <a:pt x="292572" y="114456"/>
                    </a:cubicBezTo>
                    <a:cubicBezTo>
                      <a:pt x="297101" y="118985"/>
                      <a:pt x="297101" y="125326"/>
                      <a:pt x="292572" y="128949"/>
                    </a:cubicBezTo>
                    <a:lnTo>
                      <a:pt x="287137" y="134384"/>
                    </a:lnTo>
                    <a:cubicBezTo>
                      <a:pt x="293478" y="142536"/>
                      <a:pt x="295290" y="152500"/>
                      <a:pt x="295290" y="158840"/>
                    </a:cubicBezTo>
                    <a:lnTo>
                      <a:pt x="295290" y="15884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43" name="Google Shape;643;p48"/>
            <p:cNvSpPr/>
            <p:nvPr/>
          </p:nvSpPr>
          <p:spPr>
            <a:xfrm>
              <a:off x="5503424" y="2184869"/>
              <a:ext cx="80480" cy="57362"/>
            </a:xfrm>
            <a:custGeom>
              <a:rect b="b" l="l" r="r" t="t"/>
              <a:pathLst>
                <a:path extrusionOk="0" h="104294" w="146328">
                  <a:moveTo>
                    <a:pt x="19517" y="97048"/>
                  </a:moveTo>
                  <a:lnTo>
                    <a:pt x="23140" y="96142"/>
                  </a:lnTo>
                  <a:cubicBezTo>
                    <a:pt x="43973" y="89802"/>
                    <a:pt x="65712" y="93425"/>
                    <a:pt x="83828" y="104294"/>
                  </a:cubicBezTo>
                  <a:cubicBezTo>
                    <a:pt x="101038" y="65345"/>
                    <a:pt x="121872" y="30925"/>
                    <a:pt x="146328" y="1034"/>
                  </a:cubicBezTo>
                  <a:cubicBezTo>
                    <a:pt x="124589" y="-1684"/>
                    <a:pt x="101944" y="1034"/>
                    <a:pt x="81111" y="8280"/>
                  </a:cubicBezTo>
                  <a:cubicBezTo>
                    <a:pt x="48502" y="20055"/>
                    <a:pt x="20422" y="42700"/>
                    <a:pt x="3212" y="72591"/>
                  </a:cubicBezTo>
                  <a:lnTo>
                    <a:pt x="2307" y="73497"/>
                  </a:lnTo>
                  <a:cubicBezTo>
                    <a:pt x="-1317" y="78932"/>
                    <a:pt x="-411" y="86178"/>
                    <a:pt x="3212" y="90707"/>
                  </a:cubicBezTo>
                  <a:cubicBezTo>
                    <a:pt x="5930" y="97048"/>
                    <a:pt x="13176" y="98860"/>
                    <a:pt x="19517" y="97048"/>
                  </a:cubicBezTo>
                  <a:lnTo>
                    <a:pt x="19517" y="9704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4" name="Google Shape;644;p48"/>
            <p:cNvGrpSpPr/>
            <p:nvPr/>
          </p:nvGrpSpPr>
          <p:grpSpPr>
            <a:xfrm>
              <a:off x="5497632" y="2323667"/>
              <a:ext cx="227816" cy="89827"/>
              <a:chOff x="7772255" y="2157574"/>
              <a:chExt cx="412635" cy="162701"/>
            </a:xfrm>
          </p:grpSpPr>
          <p:sp>
            <p:nvSpPr>
              <p:cNvPr id="645" name="Google Shape;645;p48"/>
              <p:cNvSpPr/>
              <p:nvPr/>
            </p:nvSpPr>
            <p:spPr>
              <a:xfrm>
                <a:off x="8080596" y="2162698"/>
                <a:ext cx="104294" cy="145729"/>
              </a:xfrm>
              <a:custGeom>
                <a:rect b="b" l="l" r="r" t="t"/>
                <a:pathLst>
                  <a:path extrusionOk="0" h="145729" w="104294">
                    <a:moveTo>
                      <a:pt x="0" y="61594"/>
                    </a:moveTo>
                    <a:cubicBezTo>
                      <a:pt x="10870" y="79710"/>
                      <a:pt x="14493" y="101449"/>
                      <a:pt x="8152" y="122282"/>
                    </a:cubicBezTo>
                    <a:lnTo>
                      <a:pt x="7247" y="125906"/>
                    </a:lnTo>
                    <a:cubicBezTo>
                      <a:pt x="5435" y="132246"/>
                      <a:pt x="7247" y="138587"/>
                      <a:pt x="12681" y="142210"/>
                    </a:cubicBezTo>
                    <a:cubicBezTo>
                      <a:pt x="18116" y="146739"/>
                      <a:pt x="25363" y="146739"/>
                      <a:pt x="31703" y="143116"/>
                    </a:cubicBezTo>
                    <a:cubicBezTo>
                      <a:pt x="61595" y="125906"/>
                      <a:pt x="85145" y="97826"/>
                      <a:pt x="96015" y="65217"/>
                    </a:cubicBezTo>
                    <a:cubicBezTo>
                      <a:pt x="103261" y="44384"/>
                      <a:pt x="105978" y="21739"/>
                      <a:pt x="103261" y="0"/>
                    </a:cubicBezTo>
                    <a:cubicBezTo>
                      <a:pt x="73370" y="23551"/>
                      <a:pt x="38950" y="44384"/>
                      <a:pt x="0" y="61594"/>
                    </a:cubicBezTo>
                    <a:lnTo>
                      <a:pt x="0" y="6159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48"/>
              <p:cNvSpPr/>
              <p:nvPr/>
            </p:nvSpPr>
            <p:spPr>
              <a:xfrm>
                <a:off x="7772255" y="2157574"/>
                <a:ext cx="163103" cy="162701"/>
              </a:xfrm>
              <a:custGeom>
                <a:rect b="b" l="l" r="r" t="t"/>
                <a:pathLst>
                  <a:path extrusionOk="0" h="162701" w="163103">
                    <a:moveTo>
                      <a:pt x="109066" y="595"/>
                    </a:moveTo>
                    <a:cubicBezTo>
                      <a:pt x="101820" y="-311"/>
                      <a:pt x="93668" y="-311"/>
                      <a:pt x="85516" y="1501"/>
                    </a:cubicBezTo>
                    <a:cubicBezTo>
                      <a:pt x="64682" y="6030"/>
                      <a:pt x="47472" y="20522"/>
                      <a:pt x="40226" y="40450"/>
                    </a:cubicBezTo>
                    <a:lnTo>
                      <a:pt x="1277" y="140993"/>
                    </a:lnTo>
                    <a:cubicBezTo>
                      <a:pt x="-1440" y="146428"/>
                      <a:pt x="371" y="153674"/>
                      <a:pt x="4900" y="158203"/>
                    </a:cubicBezTo>
                    <a:cubicBezTo>
                      <a:pt x="9429" y="162732"/>
                      <a:pt x="15769" y="163638"/>
                      <a:pt x="22110" y="161826"/>
                    </a:cubicBezTo>
                    <a:lnTo>
                      <a:pt x="122653" y="122877"/>
                    </a:lnTo>
                    <a:cubicBezTo>
                      <a:pt x="142581" y="114725"/>
                      <a:pt x="157074" y="98421"/>
                      <a:pt x="161603" y="77587"/>
                    </a:cubicBezTo>
                    <a:cubicBezTo>
                      <a:pt x="163414" y="69435"/>
                      <a:pt x="163414" y="62189"/>
                      <a:pt x="162508" y="54037"/>
                    </a:cubicBezTo>
                    <a:lnTo>
                      <a:pt x="109066" y="5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47" name="Google Shape;647;p48"/>
          <p:cNvGrpSpPr/>
          <p:nvPr/>
        </p:nvGrpSpPr>
        <p:grpSpPr>
          <a:xfrm>
            <a:off x="6212301" y="2080330"/>
            <a:ext cx="294716" cy="294868"/>
            <a:chOff x="6212301" y="2118430"/>
            <a:chExt cx="294716" cy="294868"/>
          </a:xfrm>
        </p:grpSpPr>
        <p:sp>
          <p:nvSpPr>
            <p:cNvPr id="648" name="Google Shape;648;p48"/>
            <p:cNvSpPr/>
            <p:nvPr/>
          </p:nvSpPr>
          <p:spPr>
            <a:xfrm>
              <a:off x="6247306" y="2118430"/>
              <a:ext cx="225180" cy="230660"/>
            </a:xfrm>
            <a:custGeom>
              <a:rect b="b" l="l" r="r" t="t"/>
              <a:pathLst>
                <a:path extrusionOk="0" h="419382" w="409418">
                  <a:moveTo>
                    <a:pt x="30797" y="403079"/>
                  </a:moveTo>
                  <a:cubicBezTo>
                    <a:pt x="30797" y="394021"/>
                    <a:pt x="38044" y="387680"/>
                    <a:pt x="46195" y="387680"/>
                  </a:cubicBezTo>
                  <a:lnTo>
                    <a:pt x="188406" y="387680"/>
                  </a:lnTo>
                  <a:lnTo>
                    <a:pt x="188406" y="419383"/>
                  </a:lnTo>
                  <a:lnTo>
                    <a:pt x="220109" y="419383"/>
                  </a:lnTo>
                  <a:lnTo>
                    <a:pt x="220109" y="387680"/>
                  </a:lnTo>
                  <a:lnTo>
                    <a:pt x="362318" y="387680"/>
                  </a:lnTo>
                  <a:cubicBezTo>
                    <a:pt x="371376" y="387680"/>
                    <a:pt x="377716" y="394927"/>
                    <a:pt x="377716" y="403079"/>
                  </a:cubicBezTo>
                  <a:lnTo>
                    <a:pt x="377716" y="418477"/>
                  </a:lnTo>
                  <a:lnTo>
                    <a:pt x="409419" y="418477"/>
                  </a:lnTo>
                  <a:lnTo>
                    <a:pt x="409419" y="403079"/>
                  </a:lnTo>
                  <a:cubicBezTo>
                    <a:pt x="409419" y="376811"/>
                    <a:pt x="388586" y="355977"/>
                    <a:pt x="362318" y="355977"/>
                  </a:cubicBezTo>
                  <a:lnTo>
                    <a:pt x="220109" y="355977"/>
                  </a:lnTo>
                  <a:lnTo>
                    <a:pt x="220109" y="322463"/>
                  </a:lnTo>
                  <a:lnTo>
                    <a:pt x="225543" y="322463"/>
                  </a:lnTo>
                  <a:cubicBezTo>
                    <a:pt x="234601" y="322463"/>
                    <a:pt x="240941" y="315217"/>
                    <a:pt x="240941" y="307064"/>
                  </a:cubicBezTo>
                  <a:lnTo>
                    <a:pt x="240941" y="297101"/>
                  </a:lnTo>
                  <a:cubicBezTo>
                    <a:pt x="252717" y="293478"/>
                    <a:pt x="264492" y="288949"/>
                    <a:pt x="274456" y="282608"/>
                  </a:cubicBezTo>
                  <a:lnTo>
                    <a:pt x="281702" y="289854"/>
                  </a:lnTo>
                  <a:cubicBezTo>
                    <a:pt x="288043" y="296195"/>
                    <a:pt x="298007" y="296195"/>
                    <a:pt x="303441" y="289854"/>
                  </a:cubicBezTo>
                  <a:lnTo>
                    <a:pt x="333333" y="259963"/>
                  </a:lnTo>
                  <a:cubicBezTo>
                    <a:pt x="339673" y="253623"/>
                    <a:pt x="339673" y="243659"/>
                    <a:pt x="333333" y="238224"/>
                  </a:cubicBezTo>
                  <a:lnTo>
                    <a:pt x="326086" y="230978"/>
                  </a:lnTo>
                  <a:cubicBezTo>
                    <a:pt x="332426" y="220108"/>
                    <a:pt x="336955" y="209239"/>
                    <a:pt x="340579" y="197463"/>
                  </a:cubicBezTo>
                  <a:lnTo>
                    <a:pt x="350542" y="197463"/>
                  </a:lnTo>
                  <a:cubicBezTo>
                    <a:pt x="359600" y="197463"/>
                    <a:pt x="365941" y="190217"/>
                    <a:pt x="365941" y="182065"/>
                  </a:cubicBezTo>
                  <a:lnTo>
                    <a:pt x="365941" y="140398"/>
                  </a:lnTo>
                  <a:cubicBezTo>
                    <a:pt x="365941" y="131340"/>
                    <a:pt x="358695" y="125000"/>
                    <a:pt x="350542" y="125000"/>
                  </a:cubicBezTo>
                  <a:lnTo>
                    <a:pt x="340579" y="125000"/>
                  </a:lnTo>
                  <a:cubicBezTo>
                    <a:pt x="336955" y="113224"/>
                    <a:pt x="332426" y="101449"/>
                    <a:pt x="326086" y="91485"/>
                  </a:cubicBezTo>
                  <a:lnTo>
                    <a:pt x="333333" y="84239"/>
                  </a:lnTo>
                  <a:cubicBezTo>
                    <a:pt x="339673" y="77898"/>
                    <a:pt x="339673" y="67935"/>
                    <a:pt x="333333" y="62500"/>
                  </a:cubicBezTo>
                  <a:lnTo>
                    <a:pt x="303441" y="32609"/>
                  </a:lnTo>
                  <a:cubicBezTo>
                    <a:pt x="297101" y="26268"/>
                    <a:pt x="287137" y="26268"/>
                    <a:pt x="281702" y="32609"/>
                  </a:cubicBezTo>
                  <a:lnTo>
                    <a:pt x="274456" y="39855"/>
                  </a:lnTo>
                  <a:cubicBezTo>
                    <a:pt x="263586" y="33514"/>
                    <a:pt x="252717" y="28985"/>
                    <a:pt x="240941" y="25362"/>
                  </a:cubicBezTo>
                  <a:lnTo>
                    <a:pt x="240941" y="15398"/>
                  </a:lnTo>
                  <a:cubicBezTo>
                    <a:pt x="240941" y="6341"/>
                    <a:pt x="233696" y="0"/>
                    <a:pt x="225543" y="0"/>
                  </a:cubicBezTo>
                  <a:lnTo>
                    <a:pt x="183877" y="0"/>
                  </a:lnTo>
                  <a:cubicBezTo>
                    <a:pt x="174819" y="0"/>
                    <a:pt x="168478" y="7246"/>
                    <a:pt x="168478" y="15398"/>
                  </a:cubicBezTo>
                  <a:lnTo>
                    <a:pt x="168478" y="25362"/>
                  </a:lnTo>
                  <a:cubicBezTo>
                    <a:pt x="156703" y="28985"/>
                    <a:pt x="144927" y="33514"/>
                    <a:pt x="134964" y="39855"/>
                  </a:cubicBezTo>
                  <a:lnTo>
                    <a:pt x="127717" y="32609"/>
                  </a:lnTo>
                  <a:cubicBezTo>
                    <a:pt x="121377" y="26268"/>
                    <a:pt x="111413" y="26268"/>
                    <a:pt x="105978" y="32609"/>
                  </a:cubicBezTo>
                  <a:lnTo>
                    <a:pt x="76087" y="62500"/>
                  </a:lnTo>
                  <a:cubicBezTo>
                    <a:pt x="69746" y="68840"/>
                    <a:pt x="69746" y="78804"/>
                    <a:pt x="76087" y="84239"/>
                  </a:cubicBezTo>
                  <a:lnTo>
                    <a:pt x="83333" y="91485"/>
                  </a:lnTo>
                  <a:cubicBezTo>
                    <a:pt x="76993" y="102355"/>
                    <a:pt x="72464" y="113224"/>
                    <a:pt x="68840" y="125000"/>
                  </a:cubicBezTo>
                  <a:lnTo>
                    <a:pt x="58877" y="125000"/>
                  </a:lnTo>
                  <a:cubicBezTo>
                    <a:pt x="49819" y="125000"/>
                    <a:pt x="43478" y="132246"/>
                    <a:pt x="43478" y="140398"/>
                  </a:cubicBezTo>
                  <a:lnTo>
                    <a:pt x="43478" y="182065"/>
                  </a:lnTo>
                  <a:cubicBezTo>
                    <a:pt x="43478" y="191123"/>
                    <a:pt x="50724" y="197463"/>
                    <a:pt x="58877" y="197463"/>
                  </a:cubicBezTo>
                  <a:lnTo>
                    <a:pt x="68840" y="197463"/>
                  </a:lnTo>
                  <a:cubicBezTo>
                    <a:pt x="72464" y="209239"/>
                    <a:pt x="76993" y="221014"/>
                    <a:pt x="83333" y="230978"/>
                  </a:cubicBezTo>
                  <a:lnTo>
                    <a:pt x="76087" y="238224"/>
                  </a:lnTo>
                  <a:cubicBezTo>
                    <a:pt x="69746" y="244565"/>
                    <a:pt x="69746" y="254528"/>
                    <a:pt x="76087" y="259963"/>
                  </a:cubicBezTo>
                  <a:lnTo>
                    <a:pt x="105978" y="289854"/>
                  </a:lnTo>
                  <a:cubicBezTo>
                    <a:pt x="112319" y="296195"/>
                    <a:pt x="122282" y="296195"/>
                    <a:pt x="127717" y="289854"/>
                  </a:cubicBezTo>
                  <a:lnTo>
                    <a:pt x="134964" y="282608"/>
                  </a:lnTo>
                  <a:cubicBezTo>
                    <a:pt x="145833" y="288949"/>
                    <a:pt x="156703" y="293478"/>
                    <a:pt x="168478" y="297101"/>
                  </a:cubicBezTo>
                  <a:lnTo>
                    <a:pt x="168478" y="307064"/>
                  </a:lnTo>
                  <a:cubicBezTo>
                    <a:pt x="168478" y="316122"/>
                    <a:pt x="175724" y="322463"/>
                    <a:pt x="183877" y="322463"/>
                  </a:cubicBezTo>
                  <a:lnTo>
                    <a:pt x="189311" y="322463"/>
                  </a:lnTo>
                  <a:lnTo>
                    <a:pt x="189311" y="355977"/>
                  </a:lnTo>
                  <a:lnTo>
                    <a:pt x="47101" y="355977"/>
                  </a:lnTo>
                  <a:cubicBezTo>
                    <a:pt x="20833" y="355977"/>
                    <a:pt x="0" y="376811"/>
                    <a:pt x="0" y="403079"/>
                  </a:cubicBezTo>
                  <a:lnTo>
                    <a:pt x="0" y="418477"/>
                  </a:lnTo>
                  <a:lnTo>
                    <a:pt x="31703" y="418477"/>
                  </a:lnTo>
                  <a:lnTo>
                    <a:pt x="31703" y="403079"/>
                  </a:lnTo>
                  <a:close/>
                  <a:moveTo>
                    <a:pt x="151267" y="161231"/>
                  </a:moveTo>
                  <a:cubicBezTo>
                    <a:pt x="151267" y="132246"/>
                    <a:pt x="174819" y="108695"/>
                    <a:pt x="203804" y="108695"/>
                  </a:cubicBezTo>
                  <a:cubicBezTo>
                    <a:pt x="232789" y="108695"/>
                    <a:pt x="256340" y="132246"/>
                    <a:pt x="256340" y="161231"/>
                  </a:cubicBezTo>
                  <a:cubicBezTo>
                    <a:pt x="256340" y="190217"/>
                    <a:pt x="232789" y="213768"/>
                    <a:pt x="203804" y="213768"/>
                  </a:cubicBezTo>
                  <a:cubicBezTo>
                    <a:pt x="174819" y="213768"/>
                    <a:pt x="151267" y="189311"/>
                    <a:pt x="151267" y="161231"/>
                  </a:cubicBezTo>
                  <a:lnTo>
                    <a:pt x="151267" y="1612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48"/>
            <p:cNvSpPr/>
            <p:nvPr/>
          </p:nvSpPr>
          <p:spPr>
            <a:xfrm>
              <a:off x="6212301" y="2366967"/>
              <a:ext cx="86186" cy="46331"/>
            </a:xfrm>
            <a:custGeom>
              <a:rect b="b" l="l" r="r" t="t"/>
              <a:pathLst>
                <a:path extrusionOk="0" h="84238" w="156702">
                  <a:moveTo>
                    <a:pt x="130435" y="0"/>
                  </a:moveTo>
                  <a:lnTo>
                    <a:pt x="26268" y="0"/>
                  </a:lnTo>
                  <a:cubicBezTo>
                    <a:pt x="11775" y="0"/>
                    <a:pt x="0" y="11775"/>
                    <a:pt x="0" y="26268"/>
                  </a:cubicBezTo>
                  <a:lnTo>
                    <a:pt x="0" y="57971"/>
                  </a:lnTo>
                  <a:cubicBezTo>
                    <a:pt x="0" y="72464"/>
                    <a:pt x="11775" y="84239"/>
                    <a:pt x="26268" y="84239"/>
                  </a:cubicBezTo>
                  <a:lnTo>
                    <a:pt x="130435" y="84239"/>
                  </a:lnTo>
                  <a:cubicBezTo>
                    <a:pt x="144927" y="84239"/>
                    <a:pt x="156702" y="72464"/>
                    <a:pt x="156702" y="57971"/>
                  </a:cubicBezTo>
                  <a:lnTo>
                    <a:pt x="156702" y="26268"/>
                  </a:lnTo>
                  <a:cubicBezTo>
                    <a:pt x="156702" y="11775"/>
                    <a:pt x="144927" y="0"/>
                    <a:pt x="130435" y="0"/>
                  </a:cubicBezTo>
                  <a:lnTo>
                    <a:pt x="13043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48"/>
            <p:cNvSpPr/>
            <p:nvPr/>
          </p:nvSpPr>
          <p:spPr>
            <a:xfrm>
              <a:off x="6316816" y="2366967"/>
              <a:ext cx="86186" cy="46331"/>
            </a:xfrm>
            <a:custGeom>
              <a:rect b="b" l="l" r="r" t="t"/>
              <a:pathLst>
                <a:path extrusionOk="0" h="84238" w="156701">
                  <a:moveTo>
                    <a:pt x="130435" y="0"/>
                  </a:moveTo>
                  <a:lnTo>
                    <a:pt x="26268" y="0"/>
                  </a:lnTo>
                  <a:cubicBezTo>
                    <a:pt x="11775" y="0"/>
                    <a:pt x="0" y="11775"/>
                    <a:pt x="0" y="26268"/>
                  </a:cubicBezTo>
                  <a:lnTo>
                    <a:pt x="0" y="57971"/>
                  </a:lnTo>
                  <a:cubicBezTo>
                    <a:pt x="0" y="72464"/>
                    <a:pt x="11775" y="84239"/>
                    <a:pt x="26268" y="84239"/>
                  </a:cubicBezTo>
                  <a:lnTo>
                    <a:pt x="130435" y="84239"/>
                  </a:lnTo>
                  <a:cubicBezTo>
                    <a:pt x="144927" y="84239"/>
                    <a:pt x="156702" y="72464"/>
                    <a:pt x="156702" y="57971"/>
                  </a:cubicBezTo>
                  <a:lnTo>
                    <a:pt x="156702" y="26268"/>
                  </a:lnTo>
                  <a:cubicBezTo>
                    <a:pt x="155796" y="11775"/>
                    <a:pt x="144927" y="0"/>
                    <a:pt x="130435" y="0"/>
                  </a:cubicBezTo>
                  <a:lnTo>
                    <a:pt x="13043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48"/>
            <p:cNvSpPr/>
            <p:nvPr/>
          </p:nvSpPr>
          <p:spPr>
            <a:xfrm>
              <a:off x="6420831" y="2366967"/>
              <a:ext cx="86186" cy="46331"/>
            </a:xfrm>
            <a:custGeom>
              <a:rect b="b" l="l" r="r" t="t"/>
              <a:pathLst>
                <a:path extrusionOk="0" h="84238" w="156702">
                  <a:moveTo>
                    <a:pt x="130435" y="0"/>
                  </a:moveTo>
                  <a:lnTo>
                    <a:pt x="26268" y="0"/>
                  </a:lnTo>
                  <a:cubicBezTo>
                    <a:pt x="11776" y="0"/>
                    <a:pt x="0" y="11775"/>
                    <a:pt x="0" y="26268"/>
                  </a:cubicBezTo>
                  <a:lnTo>
                    <a:pt x="0" y="57971"/>
                  </a:lnTo>
                  <a:cubicBezTo>
                    <a:pt x="0" y="72464"/>
                    <a:pt x="11776" y="84239"/>
                    <a:pt x="26268" y="84239"/>
                  </a:cubicBezTo>
                  <a:lnTo>
                    <a:pt x="130435" y="84239"/>
                  </a:lnTo>
                  <a:cubicBezTo>
                    <a:pt x="144927" y="84239"/>
                    <a:pt x="156703" y="72464"/>
                    <a:pt x="156703" y="57971"/>
                  </a:cubicBezTo>
                  <a:lnTo>
                    <a:pt x="156703" y="26268"/>
                  </a:lnTo>
                  <a:cubicBezTo>
                    <a:pt x="156703" y="11775"/>
                    <a:pt x="144927" y="0"/>
                    <a:pt x="130435" y="0"/>
                  </a:cubicBezTo>
                  <a:lnTo>
                    <a:pt x="13043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52" name="Google Shape;652;p48"/>
          <p:cNvGrpSpPr/>
          <p:nvPr/>
        </p:nvGrpSpPr>
        <p:grpSpPr>
          <a:xfrm>
            <a:off x="6927592" y="2079830"/>
            <a:ext cx="295016" cy="295581"/>
            <a:chOff x="6927592" y="2117930"/>
            <a:chExt cx="295016" cy="295581"/>
          </a:xfrm>
        </p:grpSpPr>
        <p:sp>
          <p:nvSpPr>
            <p:cNvPr id="653" name="Google Shape;653;p48"/>
            <p:cNvSpPr/>
            <p:nvPr/>
          </p:nvSpPr>
          <p:spPr>
            <a:xfrm>
              <a:off x="6956910" y="2204442"/>
              <a:ext cx="34375" cy="34374"/>
            </a:xfrm>
            <a:custGeom>
              <a:rect b="b" l="l" r="r" t="t"/>
              <a:pathLst>
                <a:path extrusionOk="0" h="62499" w="62500">
                  <a:moveTo>
                    <a:pt x="62500" y="62500"/>
                  </a:moveTo>
                  <a:cubicBezTo>
                    <a:pt x="62500" y="28080"/>
                    <a:pt x="34420" y="0"/>
                    <a:pt x="0" y="0"/>
                  </a:cubicBezTo>
                  <a:lnTo>
                    <a:pt x="0" y="47101"/>
                  </a:lnTo>
                  <a:cubicBezTo>
                    <a:pt x="0" y="56159"/>
                    <a:pt x="7246" y="62500"/>
                    <a:pt x="15398" y="62500"/>
                  </a:cubicBezTo>
                  <a:lnTo>
                    <a:pt x="62500" y="62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48"/>
            <p:cNvSpPr/>
            <p:nvPr/>
          </p:nvSpPr>
          <p:spPr>
            <a:xfrm>
              <a:off x="6956910" y="2117930"/>
              <a:ext cx="34375" cy="34374"/>
            </a:xfrm>
            <a:custGeom>
              <a:rect b="b" l="l" r="r" t="t"/>
              <a:pathLst>
                <a:path extrusionOk="0" h="62499" w="62500">
                  <a:moveTo>
                    <a:pt x="62500" y="0"/>
                  </a:moveTo>
                  <a:lnTo>
                    <a:pt x="15398" y="0"/>
                  </a:lnTo>
                  <a:cubicBezTo>
                    <a:pt x="6340" y="0"/>
                    <a:pt x="0" y="7246"/>
                    <a:pt x="0" y="15398"/>
                  </a:cubicBezTo>
                  <a:lnTo>
                    <a:pt x="0" y="62500"/>
                  </a:lnTo>
                  <a:cubicBezTo>
                    <a:pt x="34420" y="62500"/>
                    <a:pt x="62500" y="34420"/>
                    <a:pt x="62500" y="0"/>
                  </a:cubicBezTo>
                  <a:lnTo>
                    <a:pt x="6250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48"/>
            <p:cNvSpPr/>
            <p:nvPr/>
          </p:nvSpPr>
          <p:spPr>
            <a:xfrm>
              <a:off x="7158439" y="2204442"/>
              <a:ext cx="34375" cy="34374"/>
            </a:xfrm>
            <a:custGeom>
              <a:rect b="b" l="l" r="r" t="t"/>
              <a:pathLst>
                <a:path extrusionOk="0" h="62499" w="62500">
                  <a:moveTo>
                    <a:pt x="0" y="62500"/>
                  </a:moveTo>
                  <a:lnTo>
                    <a:pt x="47102" y="62500"/>
                  </a:lnTo>
                  <a:cubicBezTo>
                    <a:pt x="56160" y="62500"/>
                    <a:pt x="62500" y="55253"/>
                    <a:pt x="62500" y="47101"/>
                  </a:cubicBezTo>
                  <a:lnTo>
                    <a:pt x="62500" y="0"/>
                  </a:lnTo>
                  <a:cubicBezTo>
                    <a:pt x="28081" y="0"/>
                    <a:pt x="0" y="28080"/>
                    <a:pt x="0" y="62500"/>
                  </a:cubicBezTo>
                  <a:lnTo>
                    <a:pt x="0" y="62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48"/>
            <p:cNvSpPr/>
            <p:nvPr/>
          </p:nvSpPr>
          <p:spPr>
            <a:xfrm>
              <a:off x="7158439" y="2117930"/>
              <a:ext cx="34375" cy="34374"/>
            </a:xfrm>
            <a:custGeom>
              <a:rect b="b" l="l" r="r" t="t"/>
              <a:pathLst>
                <a:path extrusionOk="0" h="62499" w="62500">
                  <a:moveTo>
                    <a:pt x="62500" y="62500"/>
                  </a:moveTo>
                  <a:lnTo>
                    <a:pt x="62500" y="15398"/>
                  </a:lnTo>
                  <a:cubicBezTo>
                    <a:pt x="62500" y="6341"/>
                    <a:pt x="55254" y="0"/>
                    <a:pt x="47102" y="0"/>
                  </a:cubicBezTo>
                  <a:lnTo>
                    <a:pt x="0" y="0"/>
                  </a:lnTo>
                  <a:cubicBezTo>
                    <a:pt x="0" y="34420"/>
                    <a:pt x="28081" y="62500"/>
                    <a:pt x="62500" y="62500"/>
                  </a:cubicBezTo>
                  <a:lnTo>
                    <a:pt x="62500" y="62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48"/>
            <p:cNvSpPr/>
            <p:nvPr/>
          </p:nvSpPr>
          <p:spPr>
            <a:xfrm>
              <a:off x="7060424" y="2163937"/>
              <a:ext cx="28895" cy="28895"/>
            </a:xfrm>
            <a:custGeom>
              <a:rect b="b" l="l" r="r" t="t"/>
              <a:pathLst>
                <a:path extrusionOk="0" h="52536" w="52536">
                  <a:moveTo>
                    <a:pt x="52537" y="26268"/>
                  </a:moveTo>
                  <a:cubicBezTo>
                    <a:pt x="52537" y="40761"/>
                    <a:pt x="40761" y="52536"/>
                    <a:pt x="26268" y="52536"/>
                  </a:cubicBezTo>
                  <a:cubicBezTo>
                    <a:pt x="11776" y="52536"/>
                    <a:pt x="0" y="40761"/>
                    <a:pt x="0" y="26268"/>
                  </a:cubicBezTo>
                  <a:cubicBezTo>
                    <a:pt x="0" y="11775"/>
                    <a:pt x="11776" y="0"/>
                    <a:pt x="26268" y="0"/>
                  </a:cubicBezTo>
                  <a:cubicBezTo>
                    <a:pt x="40761" y="0"/>
                    <a:pt x="52537" y="11775"/>
                    <a:pt x="52537" y="26268"/>
                  </a:cubicBezTo>
                  <a:lnTo>
                    <a:pt x="52537" y="2626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58" name="Google Shape;658;p48"/>
            <p:cNvGrpSpPr/>
            <p:nvPr/>
          </p:nvGrpSpPr>
          <p:grpSpPr>
            <a:xfrm>
              <a:off x="6927592" y="2117958"/>
              <a:ext cx="295016" cy="295552"/>
              <a:chOff x="10362294" y="1784982"/>
              <a:chExt cx="534352" cy="535324"/>
            </a:xfrm>
          </p:grpSpPr>
          <p:sp>
            <p:nvSpPr>
              <p:cNvPr id="659" name="Google Shape;659;p48"/>
              <p:cNvSpPr/>
              <p:nvPr/>
            </p:nvSpPr>
            <p:spPr>
              <a:xfrm>
                <a:off x="10362294" y="2121032"/>
                <a:ext cx="64311" cy="197463"/>
              </a:xfrm>
              <a:custGeom>
                <a:rect b="b" l="l" r="r" t="t"/>
                <a:pathLst>
                  <a:path extrusionOk="0" h="197463" w="64311">
                    <a:moveTo>
                      <a:pt x="48913" y="0"/>
                    </a:moveTo>
                    <a:lnTo>
                      <a:pt x="15398" y="0"/>
                    </a:lnTo>
                    <a:cubicBezTo>
                      <a:pt x="6340" y="0"/>
                      <a:pt x="0" y="7246"/>
                      <a:pt x="0" y="15398"/>
                    </a:cubicBezTo>
                    <a:lnTo>
                      <a:pt x="0" y="182065"/>
                    </a:lnTo>
                    <a:cubicBezTo>
                      <a:pt x="0" y="191123"/>
                      <a:pt x="7247" y="197463"/>
                      <a:pt x="15398" y="197463"/>
                    </a:cubicBezTo>
                    <a:lnTo>
                      <a:pt x="48913" y="197463"/>
                    </a:lnTo>
                    <a:cubicBezTo>
                      <a:pt x="57971" y="197463"/>
                      <a:pt x="64311" y="190217"/>
                      <a:pt x="64311" y="182065"/>
                    </a:cubicBezTo>
                    <a:lnTo>
                      <a:pt x="64311" y="15398"/>
                    </a:lnTo>
                    <a:cubicBezTo>
                      <a:pt x="64311" y="7246"/>
                      <a:pt x="57971" y="0"/>
                      <a:pt x="48913" y="0"/>
                    </a:cubicBezTo>
                    <a:lnTo>
                      <a:pt x="4891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48"/>
              <p:cNvSpPr/>
              <p:nvPr/>
            </p:nvSpPr>
            <p:spPr>
              <a:xfrm>
                <a:off x="10415736" y="1784982"/>
                <a:ext cx="480910" cy="535324"/>
              </a:xfrm>
              <a:custGeom>
                <a:rect b="b" l="l" r="r" t="t"/>
                <a:pathLst>
                  <a:path extrusionOk="0" h="535324" w="480910">
                    <a:moveTo>
                      <a:pt x="466484" y="336050"/>
                    </a:moveTo>
                    <a:cubicBezTo>
                      <a:pt x="452897" y="325180"/>
                      <a:pt x="432969" y="326086"/>
                      <a:pt x="420289" y="337862"/>
                    </a:cubicBezTo>
                    <a:lnTo>
                      <a:pt x="345108" y="403079"/>
                    </a:lnTo>
                    <a:cubicBezTo>
                      <a:pt x="345108" y="403985"/>
                      <a:pt x="346013" y="405796"/>
                      <a:pt x="346013" y="406702"/>
                    </a:cubicBezTo>
                    <a:cubicBezTo>
                      <a:pt x="346013" y="445651"/>
                      <a:pt x="314310" y="477354"/>
                      <a:pt x="275362" y="477354"/>
                    </a:cubicBezTo>
                    <a:lnTo>
                      <a:pt x="163949" y="477354"/>
                    </a:lnTo>
                    <a:cubicBezTo>
                      <a:pt x="154891" y="477354"/>
                      <a:pt x="148551" y="470108"/>
                      <a:pt x="148551" y="461955"/>
                    </a:cubicBezTo>
                    <a:cubicBezTo>
                      <a:pt x="148551" y="452897"/>
                      <a:pt x="155796" y="446557"/>
                      <a:pt x="163949" y="446557"/>
                    </a:cubicBezTo>
                    <a:lnTo>
                      <a:pt x="275362" y="446557"/>
                    </a:lnTo>
                    <a:cubicBezTo>
                      <a:pt x="297100" y="446557"/>
                      <a:pt x="314310" y="429347"/>
                      <a:pt x="314310" y="407608"/>
                    </a:cubicBezTo>
                    <a:cubicBezTo>
                      <a:pt x="314310" y="385869"/>
                      <a:pt x="297100" y="368659"/>
                      <a:pt x="275362" y="368659"/>
                    </a:cubicBezTo>
                    <a:lnTo>
                      <a:pt x="230072" y="368659"/>
                    </a:lnTo>
                    <a:lnTo>
                      <a:pt x="230072" y="326086"/>
                    </a:lnTo>
                    <a:lnTo>
                      <a:pt x="277173" y="326086"/>
                    </a:lnTo>
                    <a:cubicBezTo>
                      <a:pt x="308876" y="326086"/>
                      <a:pt x="334239" y="300724"/>
                      <a:pt x="334239" y="269021"/>
                    </a:cubicBezTo>
                    <a:cubicBezTo>
                      <a:pt x="334239" y="259963"/>
                      <a:pt x="326992" y="253623"/>
                      <a:pt x="318839" y="253623"/>
                    </a:cubicBezTo>
                    <a:lnTo>
                      <a:pt x="266304" y="253623"/>
                    </a:lnTo>
                    <a:cubicBezTo>
                      <a:pt x="252717" y="253623"/>
                      <a:pt x="240036" y="258152"/>
                      <a:pt x="230072" y="266304"/>
                    </a:cubicBezTo>
                    <a:lnTo>
                      <a:pt x="230072" y="220108"/>
                    </a:lnTo>
                    <a:lnTo>
                      <a:pt x="334239" y="220108"/>
                    </a:lnTo>
                    <a:cubicBezTo>
                      <a:pt x="334239" y="168478"/>
                      <a:pt x="375905" y="125905"/>
                      <a:pt x="428440" y="125905"/>
                    </a:cubicBezTo>
                    <a:lnTo>
                      <a:pt x="428440" y="94203"/>
                    </a:lnTo>
                    <a:cubicBezTo>
                      <a:pt x="376810" y="94203"/>
                      <a:pt x="334239" y="52536"/>
                      <a:pt x="334239" y="0"/>
                    </a:cubicBezTo>
                    <a:lnTo>
                      <a:pt x="94203" y="0"/>
                    </a:lnTo>
                    <a:cubicBezTo>
                      <a:pt x="94203" y="51630"/>
                      <a:pt x="52535" y="94203"/>
                      <a:pt x="0" y="94203"/>
                    </a:cubicBezTo>
                    <a:lnTo>
                      <a:pt x="0" y="125905"/>
                    </a:lnTo>
                    <a:cubicBezTo>
                      <a:pt x="51630" y="125905"/>
                      <a:pt x="94203" y="167572"/>
                      <a:pt x="94203" y="220108"/>
                    </a:cubicBezTo>
                    <a:lnTo>
                      <a:pt x="198369" y="220108"/>
                    </a:lnTo>
                    <a:lnTo>
                      <a:pt x="198369" y="266304"/>
                    </a:lnTo>
                    <a:cubicBezTo>
                      <a:pt x="188405" y="258152"/>
                      <a:pt x="175724" y="253623"/>
                      <a:pt x="162138" y="253623"/>
                    </a:cubicBezTo>
                    <a:lnTo>
                      <a:pt x="109601" y="253623"/>
                    </a:lnTo>
                    <a:cubicBezTo>
                      <a:pt x="100543" y="253623"/>
                      <a:pt x="94203" y="260869"/>
                      <a:pt x="94203" y="269021"/>
                    </a:cubicBezTo>
                    <a:cubicBezTo>
                      <a:pt x="94203" y="300724"/>
                      <a:pt x="119564" y="326086"/>
                      <a:pt x="151267" y="326086"/>
                    </a:cubicBezTo>
                    <a:lnTo>
                      <a:pt x="198369" y="326086"/>
                    </a:lnTo>
                    <a:lnTo>
                      <a:pt x="198369" y="367753"/>
                    </a:lnTo>
                    <a:lnTo>
                      <a:pt x="178441" y="367753"/>
                    </a:lnTo>
                    <a:cubicBezTo>
                      <a:pt x="137680" y="340579"/>
                      <a:pt x="86051" y="336956"/>
                      <a:pt x="42572" y="356883"/>
                    </a:cubicBezTo>
                    <a:lnTo>
                      <a:pt x="42572" y="516303"/>
                    </a:lnTo>
                    <a:cubicBezTo>
                      <a:pt x="67029" y="528984"/>
                      <a:pt x="93296" y="535325"/>
                      <a:pt x="120470" y="535325"/>
                    </a:cubicBezTo>
                    <a:lnTo>
                      <a:pt x="288949" y="535325"/>
                    </a:lnTo>
                    <a:cubicBezTo>
                      <a:pt x="323368" y="535325"/>
                      <a:pt x="355977" y="520832"/>
                      <a:pt x="378622" y="494564"/>
                    </a:cubicBezTo>
                    <a:lnTo>
                      <a:pt x="471919" y="389492"/>
                    </a:lnTo>
                    <a:cubicBezTo>
                      <a:pt x="485506" y="373187"/>
                      <a:pt x="483695" y="348731"/>
                      <a:pt x="466484" y="336050"/>
                    </a:cubicBezTo>
                    <a:lnTo>
                      <a:pt x="466484" y="336050"/>
                    </a:lnTo>
                    <a:close/>
                    <a:moveTo>
                      <a:pt x="328803" y="94203"/>
                    </a:moveTo>
                    <a:lnTo>
                      <a:pt x="349637" y="94203"/>
                    </a:lnTo>
                    <a:cubicBezTo>
                      <a:pt x="358695" y="94203"/>
                      <a:pt x="365035" y="101449"/>
                      <a:pt x="365035" y="109601"/>
                    </a:cubicBezTo>
                    <a:cubicBezTo>
                      <a:pt x="365035" y="117753"/>
                      <a:pt x="357789" y="125000"/>
                      <a:pt x="349637" y="125000"/>
                    </a:cubicBezTo>
                    <a:lnTo>
                      <a:pt x="328803" y="125000"/>
                    </a:lnTo>
                    <a:cubicBezTo>
                      <a:pt x="319745" y="125000"/>
                      <a:pt x="313405" y="117753"/>
                      <a:pt x="313405" y="109601"/>
                    </a:cubicBezTo>
                    <a:cubicBezTo>
                      <a:pt x="313405" y="101449"/>
                      <a:pt x="319745" y="94203"/>
                      <a:pt x="328803" y="94203"/>
                    </a:cubicBezTo>
                    <a:lnTo>
                      <a:pt x="328803" y="94203"/>
                    </a:lnTo>
                    <a:close/>
                    <a:moveTo>
                      <a:pt x="98732" y="125000"/>
                    </a:moveTo>
                    <a:lnTo>
                      <a:pt x="77898" y="125000"/>
                    </a:lnTo>
                    <a:cubicBezTo>
                      <a:pt x="68840" y="125000"/>
                      <a:pt x="62500" y="117753"/>
                      <a:pt x="62500" y="109601"/>
                    </a:cubicBezTo>
                    <a:cubicBezTo>
                      <a:pt x="62500" y="101449"/>
                      <a:pt x="69746" y="94203"/>
                      <a:pt x="77898" y="94203"/>
                    </a:cubicBezTo>
                    <a:lnTo>
                      <a:pt x="98732" y="94203"/>
                    </a:lnTo>
                    <a:cubicBezTo>
                      <a:pt x="107790" y="94203"/>
                      <a:pt x="114130" y="101449"/>
                      <a:pt x="114130" y="109601"/>
                    </a:cubicBezTo>
                    <a:cubicBezTo>
                      <a:pt x="114130" y="117753"/>
                      <a:pt x="107790" y="125000"/>
                      <a:pt x="98732" y="125000"/>
                    </a:cubicBezTo>
                    <a:lnTo>
                      <a:pt x="98732" y="125000"/>
                    </a:lnTo>
                    <a:close/>
                    <a:moveTo>
                      <a:pt x="156702" y="109601"/>
                    </a:moveTo>
                    <a:cubicBezTo>
                      <a:pt x="156702" y="77898"/>
                      <a:pt x="182065" y="52536"/>
                      <a:pt x="213767" y="52536"/>
                    </a:cubicBezTo>
                    <a:cubicBezTo>
                      <a:pt x="245470" y="52536"/>
                      <a:pt x="270833" y="77898"/>
                      <a:pt x="270833" y="109601"/>
                    </a:cubicBezTo>
                    <a:cubicBezTo>
                      <a:pt x="270833" y="141304"/>
                      <a:pt x="245470" y="166666"/>
                      <a:pt x="213767" y="166666"/>
                    </a:cubicBezTo>
                    <a:cubicBezTo>
                      <a:pt x="182065" y="166666"/>
                      <a:pt x="156702" y="141304"/>
                      <a:pt x="156702" y="109601"/>
                    </a:cubicBezTo>
                    <a:lnTo>
                      <a:pt x="156702" y="10960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61" name="Google Shape;661;p48"/>
          <p:cNvGrpSpPr/>
          <p:nvPr/>
        </p:nvGrpSpPr>
        <p:grpSpPr>
          <a:xfrm>
            <a:off x="7642010" y="2079830"/>
            <a:ext cx="295022" cy="294911"/>
            <a:chOff x="7642010" y="2117930"/>
            <a:chExt cx="295022" cy="294911"/>
          </a:xfrm>
        </p:grpSpPr>
        <p:sp>
          <p:nvSpPr>
            <p:cNvPr id="662" name="Google Shape;662;p48"/>
            <p:cNvSpPr/>
            <p:nvPr/>
          </p:nvSpPr>
          <p:spPr>
            <a:xfrm>
              <a:off x="7719021" y="2204943"/>
              <a:ext cx="36865" cy="28895"/>
            </a:xfrm>
            <a:custGeom>
              <a:rect b="b" l="l" r="r" t="t"/>
              <a:pathLst>
                <a:path extrusionOk="0" h="52536" w="67027">
                  <a:moveTo>
                    <a:pt x="33514" y="52536"/>
                  </a:moveTo>
                  <a:cubicBezTo>
                    <a:pt x="48006" y="37138"/>
                    <a:pt x="58877" y="19928"/>
                    <a:pt x="67028" y="0"/>
                  </a:cubicBezTo>
                  <a:lnTo>
                    <a:pt x="0" y="0"/>
                  </a:lnTo>
                  <a:cubicBezTo>
                    <a:pt x="8151" y="19022"/>
                    <a:pt x="19021" y="37138"/>
                    <a:pt x="33514" y="52536"/>
                  </a:cubicBezTo>
                  <a:lnTo>
                    <a:pt x="33514" y="525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48"/>
            <p:cNvSpPr/>
            <p:nvPr/>
          </p:nvSpPr>
          <p:spPr>
            <a:xfrm>
              <a:off x="7642509" y="2117930"/>
              <a:ext cx="189809" cy="34873"/>
            </a:xfrm>
            <a:custGeom>
              <a:rect b="b" l="l" r="r" t="t"/>
              <a:pathLst>
                <a:path extrusionOk="0" h="63405" w="345107">
                  <a:moveTo>
                    <a:pt x="31703" y="63406"/>
                  </a:moveTo>
                  <a:lnTo>
                    <a:pt x="313405" y="63406"/>
                  </a:lnTo>
                  <a:cubicBezTo>
                    <a:pt x="330615" y="63406"/>
                    <a:pt x="345108" y="49819"/>
                    <a:pt x="345108" y="31703"/>
                  </a:cubicBezTo>
                  <a:cubicBezTo>
                    <a:pt x="345108" y="14493"/>
                    <a:pt x="331521" y="0"/>
                    <a:pt x="313405" y="0"/>
                  </a:cubicBezTo>
                  <a:lnTo>
                    <a:pt x="31703" y="0"/>
                  </a:lnTo>
                  <a:cubicBezTo>
                    <a:pt x="14492" y="0"/>
                    <a:pt x="0" y="13587"/>
                    <a:pt x="0" y="31703"/>
                  </a:cubicBezTo>
                  <a:cubicBezTo>
                    <a:pt x="0" y="49819"/>
                    <a:pt x="13587" y="63406"/>
                    <a:pt x="31703" y="63406"/>
                  </a:cubicBezTo>
                  <a:lnTo>
                    <a:pt x="31703" y="6340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48"/>
            <p:cNvSpPr/>
            <p:nvPr/>
          </p:nvSpPr>
          <p:spPr>
            <a:xfrm>
              <a:off x="7691016" y="2331962"/>
              <a:ext cx="92663" cy="28895"/>
            </a:xfrm>
            <a:custGeom>
              <a:rect b="b" l="l" r="r" t="t"/>
              <a:pathLst>
                <a:path extrusionOk="0" h="52536" w="168478">
                  <a:moveTo>
                    <a:pt x="84239" y="0"/>
                  </a:moveTo>
                  <a:cubicBezTo>
                    <a:pt x="67935" y="0"/>
                    <a:pt x="52537" y="6341"/>
                    <a:pt x="39855" y="17210"/>
                  </a:cubicBezTo>
                  <a:lnTo>
                    <a:pt x="0" y="52536"/>
                  </a:lnTo>
                  <a:lnTo>
                    <a:pt x="168479" y="52536"/>
                  </a:lnTo>
                  <a:lnTo>
                    <a:pt x="128624" y="17210"/>
                  </a:lnTo>
                  <a:cubicBezTo>
                    <a:pt x="116848" y="5435"/>
                    <a:pt x="100544" y="0"/>
                    <a:pt x="84239" y="0"/>
                  </a:cubicBezTo>
                  <a:lnTo>
                    <a:pt x="84239"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48"/>
            <p:cNvSpPr/>
            <p:nvPr/>
          </p:nvSpPr>
          <p:spPr>
            <a:xfrm>
              <a:off x="7856861" y="2314959"/>
              <a:ext cx="5660" cy="16938"/>
            </a:xfrm>
            <a:custGeom>
              <a:rect b="b" l="l" r="r" t="t"/>
              <a:pathLst>
                <a:path extrusionOk="0" h="30797" w="10290">
                  <a:moveTo>
                    <a:pt x="327" y="12681"/>
                  </a:moveTo>
                  <a:cubicBezTo>
                    <a:pt x="-579" y="18116"/>
                    <a:pt x="327" y="23551"/>
                    <a:pt x="3950" y="26268"/>
                  </a:cubicBezTo>
                  <a:cubicBezTo>
                    <a:pt x="5761" y="28080"/>
                    <a:pt x="7572" y="28986"/>
                    <a:pt x="10290" y="30797"/>
                  </a:cubicBezTo>
                  <a:lnTo>
                    <a:pt x="10290" y="0"/>
                  </a:lnTo>
                  <a:cubicBezTo>
                    <a:pt x="4856" y="1812"/>
                    <a:pt x="1232" y="7246"/>
                    <a:pt x="327" y="12681"/>
                  </a:cubicBezTo>
                  <a:lnTo>
                    <a:pt x="327" y="126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 name="Google Shape;666;p48"/>
            <p:cNvSpPr/>
            <p:nvPr/>
          </p:nvSpPr>
          <p:spPr>
            <a:xfrm>
              <a:off x="7799532" y="2273953"/>
              <a:ext cx="137499" cy="137499"/>
            </a:xfrm>
            <a:custGeom>
              <a:rect b="b" l="l" r="r" t="t"/>
              <a:pathLst>
                <a:path extrusionOk="0" h="249999" w="249999">
                  <a:moveTo>
                    <a:pt x="124999" y="0"/>
                  </a:moveTo>
                  <a:cubicBezTo>
                    <a:pt x="56159" y="0"/>
                    <a:pt x="0" y="56159"/>
                    <a:pt x="0" y="125000"/>
                  </a:cubicBezTo>
                  <a:cubicBezTo>
                    <a:pt x="0" y="193840"/>
                    <a:pt x="56159" y="249999"/>
                    <a:pt x="124999" y="249999"/>
                  </a:cubicBezTo>
                  <a:cubicBezTo>
                    <a:pt x="193840" y="249999"/>
                    <a:pt x="249999" y="193840"/>
                    <a:pt x="249999" y="125000"/>
                  </a:cubicBezTo>
                  <a:cubicBezTo>
                    <a:pt x="249999" y="56159"/>
                    <a:pt x="193840" y="0"/>
                    <a:pt x="124999" y="0"/>
                  </a:cubicBezTo>
                  <a:lnTo>
                    <a:pt x="124999" y="0"/>
                  </a:lnTo>
                  <a:close/>
                  <a:moveTo>
                    <a:pt x="169383" y="162137"/>
                  </a:moveTo>
                  <a:cubicBezTo>
                    <a:pt x="166666" y="178442"/>
                    <a:pt x="153985" y="194746"/>
                    <a:pt x="134964" y="199275"/>
                  </a:cubicBezTo>
                  <a:lnTo>
                    <a:pt x="134964" y="208333"/>
                  </a:lnTo>
                  <a:cubicBezTo>
                    <a:pt x="134964" y="213768"/>
                    <a:pt x="130435" y="219202"/>
                    <a:pt x="124093" y="219202"/>
                  </a:cubicBezTo>
                  <a:cubicBezTo>
                    <a:pt x="117753" y="219202"/>
                    <a:pt x="113224" y="214673"/>
                    <a:pt x="113224" y="208333"/>
                  </a:cubicBezTo>
                  <a:lnTo>
                    <a:pt x="113224" y="200181"/>
                  </a:lnTo>
                  <a:cubicBezTo>
                    <a:pt x="103261" y="199275"/>
                    <a:pt x="95108" y="197463"/>
                    <a:pt x="82427" y="189311"/>
                  </a:cubicBezTo>
                  <a:cubicBezTo>
                    <a:pt x="77898" y="186594"/>
                    <a:pt x="76087" y="179347"/>
                    <a:pt x="79709" y="174818"/>
                  </a:cubicBezTo>
                  <a:cubicBezTo>
                    <a:pt x="82427" y="170289"/>
                    <a:pt x="89674" y="168478"/>
                    <a:pt x="94203" y="172101"/>
                  </a:cubicBezTo>
                  <a:cubicBezTo>
                    <a:pt x="101449" y="176630"/>
                    <a:pt x="105978" y="178442"/>
                    <a:pt x="113224" y="179347"/>
                  </a:cubicBezTo>
                  <a:lnTo>
                    <a:pt x="113224" y="126811"/>
                  </a:lnTo>
                  <a:cubicBezTo>
                    <a:pt x="105072" y="123188"/>
                    <a:pt x="98732" y="119565"/>
                    <a:pt x="94203" y="115942"/>
                  </a:cubicBezTo>
                  <a:cubicBezTo>
                    <a:pt x="85145" y="108695"/>
                    <a:pt x="80616" y="96014"/>
                    <a:pt x="83333" y="82427"/>
                  </a:cubicBezTo>
                  <a:cubicBezTo>
                    <a:pt x="86051" y="67935"/>
                    <a:pt x="96014" y="56159"/>
                    <a:pt x="109601" y="51630"/>
                  </a:cubicBezTo>
                  <a:cubicBezTo>
                    <a:pt x="111412" y="51630"/>
                    <a:pt x="112319" y="50725"/>
                    <a:pt x="114130" y="50725"/>
                  </a:cubicBezTo>
                  <a:lnTo>
                    <a:pt x="114130" y="41667"/>
                  </a:lnTo>
                  <a:cubicBezTo>
                    <a:pt x="114130" y="36232"/>
                    <a:pt x="118659" y="30797"/>
                    <a:pt x="124999" y="30797"/>
                  </a:cubicBezTo>
                  <a:cubicBezTo>
                    <a:pt x="131340" y="30797"/>
                    <a:pt x="135869" y="35326"/>
                    <a:pt x="135869" y="41667"/>
                  </a:cubicBezTo>
                  <a:lnTo>
                    <a:pt x="135869" y="49819"/>
                  </a:lnTo>
                  <a:cubicBezTo>
                    <a:pt x="147644" y="51630"/>
                    <a:pt x="154891" y="57065"/>
                    <a:pt x="159420" y="61594"/>
                  </a:cubicBezTo>
                  <a:cubicBezTo>
                    <a:pt x="163043" y="66123"/>
                    <a:pt x="163043" y="72464"/>
                    <a:pt x="158514" y="76087"/>
                  </a:cubicBezTo>
                  <a:cubicBezTo>
                    <a:pt x="153985" y="79710"/>
                    <a:pt x="147644" y="79710"/>
                    <a:pt x="144022" y="75181"/>
                  </a:cubicBezTo>
                  <a:cubicBezTo>
                    <a:pt x="144022" y="75181"/>
                    <a:pt x="141304" y="72464"/>
                    <a:pt x="136775" y="70652"/>
                  </a:cubicBezTo>
                  <a:lnTo>
                    <a:pt x="136775" y="112319"/>
                  </a:lnTo>
                  <a:cubicBezTo>
                    <a:pt x="138586" y="113224"/>
                    <a:pt x="141304" y="114130"/>
                    <a:pt x="143115" y="115036"/>
                  </a:cubicBezTo>
                  <a:cubicBezTo>
                    <a:pt x="162138" y="123188"/>
                    <a:pt x="173007" y="141304"/>
                    <a:pt x="169383" y="162137"/>
                  </a:cubicBezTo>
                  <a:lnTo>
                    <a:pt x="169383" y="1621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48"/>
            <p:cNvSpPr/>
            <p:nvPr/>
          </p:nvSpPr>
          <p:spPr>
            <a:xfrm>
              <a:off x="7874044" y="2348964"/>
              <a:ext cx="7707" cy="23415"/>
            </a:xfrm>
            <a:custGeom>
              <a:rect b="b" l="l" r="r" t="t"/>
              <a:pathLst>
                <a:path extrusionOk="0" h="42572" w="14013">
                  <a:moveTo>
                    <a:pt x="0" y="0"/>
                  </a:moveTo>
                  <a:lnTo>
                    <a:pt x="0" y="42572"/>
                  </a:lnTo>
                  <a:cubicBezTo>
                    <a:pt x="8151" y="38949"/>
                    <a:pt x="12680" y="30797"/>
                    <a:pt x="13587" y="23551"/>
                  </a:cubicBezTo>
                  <a:cubicBezTo>
                    <a:pt x="14492" y="19022"/>
                    <a:pt x="15398" y="5435"/>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48"/>
            <p:cNvSpPr/>
            <p:nvPr/>
          </p:nvSpPr>
          <p:spPr>
            <a:xfrm>
              <a:off x="7642010" y="2377968"/>
              <a:ext cx="173368" cy="34873"/>
            </a:xfrm>
            <a:custGeom>
              <a:rect b="b" l="l" r="r" t="t"/>
              <a:pathLst>
                <a:path extrusionOk="0" h="63405" w="315215">
                  <a:moveTo>
                    <a:pt x="266304" y="0"/>
                  </a:moveTo>
                  <a:lnTo>
                    <a:pt x="31703" y="0"/>
                  </a:lnTo>
                  <a:cubicBezTo>
                    <a:pt x="14492" y="0"/>
                    <a:pt x="0" y="13587"/>
                    <a:pt x="0" y="31703"/>
                  </a:cubicBezTo>
                  <a:cubicBezTo>
                    <a:pt x="0" y="48913"/>
                    <a:pt x="13587" y="63406"/>
                    <a:pt x="31703" y="63406"/>
                  </a:cubicBezTo>
                  <a:lnTo>
                    <a:pt x="313405" y="63406"/>
                  </a:lnTo>
                  <a:cubicBezTo>
                    <a:pt x="314310" y="63406"/>
                    <a:pt x="315216" y="63406"/>
                    <a:pt x="315216" y="63406"/>
                  </a:cubicBezTo>
                  <a:cubicBezTo>
                    <a:pt x="294383" y="46196"/>
                    <a:pt x="277173" y="24456"/>
                    <a:pt x="266304" y="0"/>
                  </a:cubicBezTo>
                  <a:lnTo>
                    <a:pt x="266304"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48"/>
            <p:cNvSpPr/>
            <p:nvPr/>
          </p:nvSpPr>
          <p:spPr>
            <a:xfrm>
              <a:off x="7660012" y="2170437"/>
              <a:ext cx="154936" cy="189311"/>
            </a:xfrm>
            <a:custGeom>
              <a:rect b="b" l="l" r="r" t="t"/>
              <a:pathLst>
                <a:path extrusionOk="0" h="344202" w="281702">
                  <a:moveTo>
                    <a:pt x="281702" y="0"/>
                  </a:moveTo>
                  <a:lnTo>
                    <a:pt x="0" y="0"/>
                  </a:lnTo>
                  <a:cubicBezTo>
                    <a:pt x="906" y="33514"/>
                    <a:pt x="7247" y="66123"/>
                    <a:pt x="19927" y="97826"/>
                  </a:cubicBezTo>
                  <a:cubicBezTo>
                    <a:pt x="30797" y="125000"/>
                    <a:pt x="47101" y="150362"/>
                    <a:pt x="66123" y="172101"/>
                  </a:cubicBezTo>
                  <a:cubicBezTo>
                    <a:pt x="47101" y="193840"/>
                    <a:pt x="30797" y="219202"/>
                    <a:pt x="19927" y="246376"/>
                  </a:cubicBezTo>
                  <a:cubicBezTo>
                    <a:pt x="7247" y="277173"/>
                    <a:pt x="0" y="310688"/>
                    <a:pt x="0" y="344202"/>
                  </a:cubicBezTo>
                  <a:lnTo>
                    <a:pt x="9964" y="344202"/>
                  </a:lnTo>
                  <a:lnTo>
                    <a:pt x="76087" y="285325"/>
                  </a:lnTo>
                  <a:cubicBezTo>
                    <a:pt x="94203" y="269021"/>
                    <a:pt x="116848" y="260869"/>
                    <a:pt x="141304" y="260869"/>
                  </a:cubicBezTo>
                  <a:cubicBezTo>
                    <a:pt x="165761" y="260869"/>
                    <a:pt x="188406" y="269927"/>
                    <a:pt x="206522" y="285325"/>
                  </a:cubicBezTo>
                  <a:lnTo>
                    <a:pt x="221920" y="299818"/>
                  </a:lnTo>
                  <a:cubicBezTo>
                    <a:pt x="224638" y="270833"/>
                    <a:pt x="234601" y="244565"/>
                    <a:pt x="249999" y="222826"/>
                  </a:cubicBezTo>
                  <a:cubicBezTo>
                    <a:pt x="240036" y="204710"/>
                    <a:pt x="229167" y="188405"/>
                    <a:pt x="215580" y="173007"/>
                  </a:cubicBezTo>
                  <a:cubicBezTo>
                    <a:pt x="234601" y="151268"/>
                    <a:pt x="250905" y="125905"/>
                    <a:pt x="261775" y="98732"/>
                  </a:cubicBezTo>
                  <a:cubicBezTo>
                    <a:pt x="274456" y="66123"/>
                    <a:pt x="280796" y="33514"/>
                    <a:pt x="281702" y="0"/>
                  </a:cubicBezTo>
                  <a:lnTo>
                    <a:pt x="281702" y="0"/>
                  </a:lnTo>
                  <a:close/>
                  <a:moveTo>
                    <a:pt x="211051" y="50725"/>
                  </a:moveTo>
                  <a:cubicBezTo>
                    <a:pt x="201993" y="83333"/>
                    <a:pt x="183877" y="114130"/>
                    <a:pt x="160325" y="138587"/>
                  </a:cubicBezTo>
                  <a:lnTo>
                    <a:pt x="152174" y="147645"/>
                  </a:lnTo>
                  <a:cubicBezTo>
                    <a:pt x="145833" y="153985"/>
                    <a:pt x="135869" y="153985"/>
                    <a:pt x="129529" y="147645"/>
                  </a:cubicBezTo>
                  <a:lnTo>
                    <a:pt x="121377" y="138587"/>
                  </a:lnTo>
                  <a:cubicBezTo>
                    <a:pt x="96920" y="114130"/>
                    <a:pt x="79710" y="83333"/>
                    <a:pt x="70652" y="50725"/>
                  </a:cubicBezTo>
                  <a:cubicBezTo>
                    <a:pt x="67935" y="40761"/>
                    <a:pt x="75181" y="30797"/>
                    <a:pt x="86051" y="30797"/>
                  </a:cubicBezTo>
                  <a:lnTo>
                    <a:pt x="197464" y="30797"/>
                  </a:lnTo>
                  <a:cubicBezTo>
                    <a:pt x="206522" y="30797"/>
                    <a:pt x="213767" y="40761"/>
                    <a:pt x="211051" y="50725"/>
                  </a:cubicBezTo>
                  <a:lnTo>
                    <a:pt x="211051" y="5072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70" name="Google Shape;670;p48"/>
          <p:cNvGrpSpPr/>
          <p:nvPr/>
        </p:nvGrpSpPr>
        <p:grpSpPr>
          <a:xfrm>
            <a:off x="1206570" y="2763743"/>
            <a:ext cx="294049" cy="295150"/>
            <a:chOff x="1206570" y="2725643"/>
            <a:chExt cx="294049" cy="295150"/>
          </a:xfrm>
        </p:grpSpPr>
        <p:sp>
          <p:nvSpPr>
            <p:cNvPr id="671" name="Google Shape;671;p48"/>
            <p:cNvSpPr/>
            <p:nvPr/>
          </p:nvSpPr>
          <p:spPr>
            <a:xfrm>
              <a:off x="1325087" y="2725643"/>
              <a:ext cx="57790" cy="57790"/>
            </a:xfrm>
            <a:custGeom>
              <a:rect b="b" l="l" r="r" t="t"/>
              <a:pathLst>
                <a:path extrusionOk="0" h="105072" w="105072">
                  <a:moveTo>
                    <a:pt x="105072" y="52536"/>
                  </a:moveTo>
                  <a:cubicBezTo>
                    <a:pt x="105072" y="81522"/>
                    <a:pt x="81522" y="105072"/>
                    <a:pt x="52536" y="105072"/>
                  </a:cubicBezTo>
                  <a:cubicBezTo>
                    <a:pt x="23551" y="105072"/>
                    <a:pt x="0" y="81522"/>
                    <a:pt x="0" y="52536"/>
                  </a:cubicBezTo>
                  <a:cubicBezTo>
                    <a:pt x="0" y="23551"/>
                    <a:pt x="23551" y="0"/>
                    <a:pt x="52536" y="0"/>
                  </a:cubicBezTo>
                  <a:cubicBezTo>
                    <a:pt x="81522" y="0"/>
                    <a:pt x="105072" y="23551"/>
                    <a:pt x="105072" y="52536"/>
                  </a:cubicBezTo>
                  <a:lnTo>
                    <a:pt x="105072" y="525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 name="Google Shape;672;p48"/>
            <p:cNvSpPr/>
            <p:nvPr/>
          </p:nvSpPr>
          <p:spPr>
            <a:xfrm>
              <a:off x="1298583" y="2787653"/>
              <a:ext cx="109601" cy="58786"/>
            </a:xfrm>
            <a:custGeom>
              <a:rect b="b" l="l" r="r" t="t"/>
              <a:pathLst>
                <a:path extrusionOk="0" h="106883" w="199274">
                  <a:moveTo>
                    <a:pt x="17210" y="106884"/>
                  </a:moveTo>
                  <a:lnTo>
                    <a:pt x="183876" y="106884"/>
                  </a:lnTo>
                  <a:cubicBezTo>
                    <a:pt x="192934" y="106884"/>
                    <a:pt x="199275" y="99637"/>
                    <a:pt x="199275" y="91485"/>
                  </a:cubicBezTo>
                  <a:lnTo>
                    <a:pt x="199275" y="80616"/>
                  </a:lnTo>
                  <a:cubicBezTo>
                    <a:pt x="199275" y="47101"/>
                    <a:pt x="182971" y="18116"/>
                    <a:pt x="157608" y="0"/>
                  </a:cubicBezTo>
                  <a:cubicBezTo>
                    <a:pt x="142210" y="14493"/>
                    <a:pt x="122282" y="23551"/>
                    <a:pt x="99637" y="23551"/>
                  </a:cubicBezTo>
                  <a:cubicBezTo>
                    <a:pt x="76993" y="23551"/>
                    <a:pt x="57065" y="14493"/>
                    <a:pt x="41667" y="0"/>
                  </a:cubicBezTo>
                  <a:cubicBezTo>
                    <a:pt x="16304" y="18116"/>
                    <a:pt x="0" y="47101"/>
                    <a:pt x="0" y="80616"/>
                  </a:cubicBezTo>
                  <a:lnTo>
                    <a:pt x="0" y="91485"/>
                  </a:lnTo>
                  <a:cubicBezTo>
                    <a:pt x="1812" y="99637"/>
                    <a:pt x="8152" y="106884"/>
                    <a:pt x="17210" y="106884"/>
                  </a:cubicBezTo>
                  <a:lnTo>
                    <a:pt x="17210" y="10688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48"/>
            <p:cNvSpPr/>
            <p:nvPr/>
          </p:nvSpPr>
          <p:spPr>
            <a:xfrm>
              <a:off x="1363092" y="2784652"/>
              <a:ext cx="137526" cy="236141"/>
            </a:xfrm>
            <a:custGeom>
              <a:rect b="b" l="l" r="r" t="t"/>
              <a:pathLst>
                <a:path extrusionOk="0" h="429347" w="250048">
                  <a:moveTo>
                    <a:pt x="224637" y="0"/>
                  </a:moveTo>
                  <a:cubicBezTo>
                    <a:pt x="195652" y="0"/>
                    <a:pt x="172101" y="23551"/>
                    <a:pt x="172101" y="52536"/>
                  </a:cubicBezTo>
                  <a:lnTo>
                    <a:pt x="172101" y="130435"/>
                  </a:lnTo>
                  <a:cubicBezTo>
                    <a:pt x="183876" y="137681"/>
                    <a:pt x="193840" y="147645"/>
                    <a:pt x="201086" y="160326"/>
                  </a:cubicBezTo>
                  <a:cubicBezTo>
                    <a:pt x="216485" y="187500"/>
                    <a:pt x="207427" y="222826"/>
                    <a:pt x="180253" y="239130"/>
                  </a:cubicBezTo>
                  <a:lnTo>
                    <a:pt x="130434" y="268115"/>
                  </a:lnTo>
                  <a:cubicBezTo>
                    <a:pt x="123188" y="272644"/>
                    <a:pt x="114130" y="269927"/>
                    <a:pt x="109601" y="262681"/>
                  </a:cubicBezTo>
                  <a:cubicBezTo>
                    <a:pt x="105072" y="255434"/>
                    <a:pt x="106884" y="245470"/>
                    <a:pt x="115036" y="240942"/>
                  </a:cubicBezTo>
                  <a:lnTo>
                    <a:pt x="164855" y="211956"/>
                  </a:lnTo>
                  <a:cubicBezTo>
                    <a:pt x="177536" y="204710"/>
                    <a:pt x="181159" y="188406"/>
                    <a:pt x="174818" y="176630"/>
                  </a:cubicBezTo>
                  <a:cubicBezTo>
                    <a:pt x="160326" y="151268"/>
                    <a:pt x="128623" y="143116"/>
                    <a:pt x="103261" y="157609"/>
                  </a:cubicBezTo>
                  <a:lnTo>
                    <a:pt x="49819" y="188406"/>
                  </a:lnTo>
                  <a:cubicBezTo>
                    <a:pt x="19022" y="205616"/>
                    <a:pt x="0" y="239130"/>
                    <a:pt x="0" y="274456"/>
                  </a:cubicBezTo>
                  <a:lnTo>
                    <a:pt x="0" y="413948"/>
                  </a:lnTo>
                  <a:cubicBezTo>
                    <a:pt x="0" y="423006"/>
                    <a:pt x="7246" y="429347"/>
                    <a:pt x="15399" y="429347"/>
                  </a:cubicBezTo>
                  <a:lnTo>
                    <a:pt x="140398" y="429347"/>
                  </a:lnTo>
                  <a:cubicBezTo>
                    <a:pt x="149456" y="429347"/>
                    <a:pt x="155797" y="422100"/>
                    <a:pt x="155797" y="413948"/>
                  </a:cubicBezTo>
                  <a:lnTo>
                    <a:pt x="155797" y="371376"/>
                  </a:lnTo>
                  <a:cubicBezTo>
                    <a:pt x="155797" y="350543"/>
                    <a:pt x="165760" y="330615"/>
                    <a:pt x="182065" y="317934"/>
                  </a:cubicBezTo>
                  <a:lnTo>
                    <a:pt x="196558" y="306159"/>
                  </a:lnTo>
                  <a:cubicBezTo>
                    <a:pt x="230072" y="279891"/>
                    <a:pt x="249999" y="240036"/>
                    <a:pt x="249999" y="197463"/>
                  </a:cubicBezTo>
                  <a:lnTo>
                    <a:pt x="249999" y="27174"/>
                  </a:lnTo>
                  <a:cubicBezTo>
                    <a:pt x="250905" y="10870"/>
                    <a:pt x="239130" y="0"/>
                    <a:pt x="224637" y="0"/>
                  </a:cubicBezTo>
                  <a:lnTo>
                    <a:pt x="224637"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48"/>
            <p:cNvSpPr/>
            <p:nvPr/>
          </p:nvSpPr>
          <p:spPr>
            <a:xfrm>
              <a:off x="1206570" y="2783652"/>
              <a:ext cx="137517" cy="235642"/>
            </a:xfrm>
            <a:custGeom>
              <a:rect b="b" l="l" r="r" t="t"/>
              <a:pathLst>
                <a:path extrusionOk="0" h="428440" w="250030">
                  <a:moveTo>
                    <a:pt x="201086" y="188405"/>
                  </a:moveTo>
                  <a:lnTo>
                    <a:pt x="147645" y="157608"/>
                  </a:lnTo>
                  <a:cubicBezTo>
                    <a:pt x="122282" y="143115"/>
                    <a:pt x="90579" y="152173"/>
                    <a:pt x="76087" y="176630"/>
                  </a:cubicBezTo>
                  <a:cubicBezTo>
                    <a:pt x="68840" y="189311"/>
                    <a:pt x="73369" y="204710"/>
                    <a:pt x="86051" y="211956"/>
                  </a:cubicBezTo>
                  <a:lnTo>
                    <a:pt x="135869" y="240942"/>
                  </a:lnTo>
                  <a:cubicBezTo>
                    <a:pt x="144021" y="245470"/>
                    <a:pt x="145833" y="255434"/>
                    <a:pt x="141304" y="262681"/>
                  </a:cubicBezTo>
                  <a:cubicBezTo>
                    <a:pt x="136775" y="269927"/>
                    <a:pt x="127717" y="271738"/>
                    <a:pt x="120471" y="268115"/>
                  </a:cubicBezTo>
                  <a:lnTo>
                    <a:pt x="70652" y="239130"/>
                  </a:lnTo>
                  <a:cubicBezTo>
                    <a:pt x="43478" y="223731"/>
                    <a:pt x="33514" y="188405"/>
                    <a:pt x="49819" y="160326"/>
                  </a:cubicBezTo>
                  <a:cubicBezTo>
                    <a:pt x="57065" y="147644"/>
                    <a:pt x="67029" y="137681"/>
                    <a:pt x="78804" y="130434"/>
                  </a:cubicBezTo>
                  <a:lnTo>
                    <a:pt x="78804" y="52536"/>
                  </a:lnTo>
                  <a:cubicBezTo>
                    <a:pt x="78804" y="23551"/>
                    <a:pt x="55253" y="0"/>
                    <a:pt x="26268" y="0"/>
                  </a:cubicBezTo>
                  <a:cubicBezTo>
                    <a:pt x="11775" y="0"/>
                    <a:pt x="0" y="11775"/>
                    <a:pt x="0" y="26268"/>
                  </a:cubicBezTo>
                  <a:lnTo>
                    <a:pt x="0" y="196557"/>
                  </a:lnTo>
                  <a:cubicBezTo>
                    <a:pt x="0" y="239130"/>
                    <a:pt x="19022" y="278985"/>
                    <a:pt x="53442" y="305253"/>
                  </a:cubicBezTo>
                  <a:lnTo>
                    <a:pt x="67935" y="317028"/>
                  </a:lnTo>
                  <a:cubicBezTo>
                    <a:pt x="84239" y="329709"/>
                    <a:pt x="94203" y="349637"/>
                    <a:pt x="94203" y="370470"/>
                  </a:cubicBezTo>
                  <a:lnTo>
                    <a:pt x="94203" y="413043"/>
                  </a:lnTo>
                  <a:cubicBezTo>
                    <a:pt x="94203" y="422100"/>
                    <a:pt x="101449" y="428441"/>
                    <a:pt x="109601" y="428441"/>
                  </a:cubicBezTo>
                  <a:lnTo>
                    <a:pt x="234601" y="428441"/>
                  </a:lnTo>
                  <a:cubicBezTo>
                    <a:pt x="243659" y="428441"/>
                    <a:pt x="249999" y="421195"/>
                    <a:pt x="249999" y="413043"/>
                  </a:cubicBezTo>
                  <a:lnTo>
                    <a:pt x="249999" y="273550"/>
                  </a:lnTo>
                  <a:cubicBezTo>
                    <a:pt x="250905" y="239130"/>
                    <a:pt x="231884" y="205615"/>
                    <a:pt x="201086" y="188405"/>
                  </a:cubicBezTo>
                  <a:lnTo>
                    <a:pt x="201086" y="18840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75" name="Google Shape;675;p48"/>
          <p:cNvGrpSpPr/>
          <p:nvPr/>
        </p:nvGrpSpPr>
        <p:grpSpPr>
          <a:xfrm>
            <a:off x="1911826" y="2763294"/>
            <a:ext cx="294779" cy="294842"/>
            <a:chOff x="1911826" y="2725194"/>
            <a:chExt cx="294779" cy="294842"/>
          </a:xfrm>
        </p:grpSpPr>
        <p:sp>
          <p:nvSpPr>
            <p:cNvPr id="676" name="Google Shape;676;p48"/>
            <p:cNvSpPr/>
            <p:nvPr/>
          </p:nvSpPr>
          <p:spPr>
            <a:xfrm>
              <a:off x="1970181" y="2980182"/>
              <a:ext cx="177852" cy="39855"/>
            </a:xfrm>
            <a:custGeom>
              <a:rect b="b" l="l" r="r" t="t"/>
              <a:pathLst>
                <a:path extrusionOk="0" h="72463" w="323368">
                  <a:moveTo>
                    <a:pt x="265398" y="0"/>
                  </a:moveTo>
                  <a:lnTo>
                    <a:pt x="57065" y="0"/>
                  </a:lnTo>
                  <a:cubicBezTo>
                    <a:pt x="25362" y="0"/>
                    <a:pt x="0" y="25362"/>
                    <a:pt x="0" y="57065"/>
                  </a:cubicBezTo>
                  <a:cubicBezTo>
                    <a:pt x="0" y="66123"/>
                    <a:pt x="7246" y="72464"/>
                    <a:pt x="15398" y="72464"/>
                  </a:cubicBezTo>
                  <a:lnTo>
                    <a:pt x="307970" y="72464"/>
                  </a:lnTo>
                  <a:cubicBezTo>
                    <a:pt x="317028" y="72464"/>
                    <a:pt x="323369" y="65217"/>
                    <a:pt x="323369" y="57065"/>
                  </a:cubicBezTo>
                  <a:cubicBezTo>
                    <a:pt x="323369" y="26268"/>
                    <a:pt x="297101" y="0"/>
                    <a:pt x="265398" y="0"/>
                  </a:cubicBezTo>
                  <a:lnTo>
                    <a:pt x="265398"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48"/>
            <p:cNvSpPr/>
            <p:nvPr/>
          </p:nvSpPr>
          <p:spPr>
            <a:xfrm>
              <a:off x="1918174" y="2905670"/>
              <a:ext cx="97644" cy="39855"/>
            </a:xfrm>
            <a:custGeom>
              <a:rect b="b" l="l" r="r" t="t"/>
              <a:pathLst>
                <a:path extrusionOk="0" h="72463" w="177535">
                  <a:moveTo>
                    <a:pt x="177536" y="15399"/>
                  </a:moveTo>
                  <a:lnTo>
                    <a:pt x="177536" y="0"/>
                  </a:lnTo>
                  <a:lnTo>
                    <a:pt x="0" y="0"/>
                  </a:lnTo>
                  <a:lnTo>
                    <a:pt x="0" y="15399"/>
                  </a:lnTo>
                  <a:cubicBezTo>
                    <a:pt x="0" y="47101"/>
                    <a:pt x="25362" y="72464"/>
                    <a:pt x="57065" y="72464"/>
                  </a:cubicBezTo>
                  <a:lnTo>
                    <a:pt x="119565" y="72464"/>
                  </a:lnTo>
                  <a:cubicBezTo>
                    <a:pt x="151268" y="72464"/>
                    <a:pt x="177536" y="47101"/>
                    <a:pt x="177536" y="15399"/>
                  </a:cubicBezTo>
                  <a:lnTo>
                    <a:pt x="177536" y="153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78" name="Google Shape;678;p48"/>
            <p:cNvGrpSpPr/>
            <p:nvPr/>
          </p:nvGrpSpPr>
          <p:grpSpPr>
            <a:xfrm>
              <a:off x="1911826" y="2725194"/>
              <a:ext cx="294779" cy="238042"/>
              <a:chOff x="1277407" y="3160884"/>
              <a:chExt cx="533923" cy="431158"/>
            </a:xfrm>
          </p:grpSpPr>
          <p:sp>
            <p:nvSpPr>
              <p:cNvPr id="679" name="Google Shape;679;p48"/>
              <p:cNvSpPr/>
              <p:nvPr/>
            </p:nvSpPr>
            <p:spPr>
              <a:xfrm>
                <a:off x="1621372" y="3487876"/>
                <a:ext cx="177535" cy="72463"/>
              </a:xfrm>
              <a:custGeom>
                <a:rect b="b" l="l" r="r" t="t"/>
                <a:pathLst>
                  <a:path extrusionOk="0" h="72463" w="177535">
                    <a:moveTo>
                      <a:pt x="906" y="15399"/>
                    </a:moveTo>
                    <a:cubicBezTo>
                      <a:pt x="906" y="47101"/>
                      <a:pt x="26268" y="72464"/>
                      <a:pt x="57971" y="72464"/>
                    </a:cubicBezTo>
                    <a:lnTo>
                      <a:pt x="120471" y="72464"/>
                    </a:lnTo>
                    <a:cubicBezTo>
                      <a:pt x="152174" y="72464"/>
                      <a:pt x="177536" y="47101"/>
                      <a:pt x="177536" y="15399"/>
                    </a:cubicBezTo>
                    <a:lnTo>
                      <a:pt x="177536" y="0"/>
                    </a:lnTo>
                    <a:lnTo>
                      <a:pt x="0" y="0"/>
                    </a:lnTo>
                    <a:lnTo>
                      <a:pt x="0" y="153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 name="Google Shape;680;p48"/>
              <p:cNvSpPr/>
              <p:nvPr/>
            </p:nvSpPr>
            <p:spPr>
              <a:xfrm>
                <a:off x="1277407" y="3160884"/>
                <a:ext cx="533923" cy="431158"/>
              </a:xfrm>
              <a:custGeom>
                <a:rect b="b" l="l" r="r" t="t"/>
                <a:pathLst>
                  <a:path extrusionOk="0" h="431158" w="533923">
                    <a:moveTo>
                      <a:pt x="532370" y="115942"/>
                    </a:moveTo>
                    <a:cubicBezTo>
                      <a:pt x="528747" y="107790"/>
                      <a:pt x="518784" y="105072"/>
                      <a:pt x="511537" y="108695"/>
                    </a:cubicBezTo>
                    <a:lnTo>
                      <a:pt x="459001" y="134963"/>
                    </a:lnTo>
                    <a:cubicBezTo>
                      <a:pt x="456284" y="132246"/>
                      <a:pt x="452660" y="130434"/>
                      <a:pt x="449037" y="128623"/>
                    </a:cubicBezTo>
                    <a:lnTo>
                      <a:pt x="449037" y="91485"/>
                    </a:lnTo>
                    <a:cubicBezTo>
                      <a:pt x="449037" y="82427"/>
                      <a:pt x="441791" y="76087"/>
                      <a:pt x="433639" y="76087"/>
                    </a:cubicBezTo>
                    <a:cubicBezTo>
                      <a:pt x="425487" y="76087"/>
                      <a:pt x="418240" y="83333"/>
                      <a:pt x="418240" y="91485"/>
                    </a:cubicBezTo>
                    <a:lnTo>
                      <a:pt x="418240" y="128623"/>
                    </a:lnTo>
                    <a:cubicBezTo>
                      <a:pt x="411900" y="131340"/>
                      <a:pt x="406465" y="135869"/>
                      <a:pt x="402842" y="140398"/>
                    </a:cubicBezTo>
                    <a:lnTo>
                      <a:pt x="282371" y="110507"/>
                    </a:lnTo>
                    <a:lnTo>
                      <a:pt x="282371" y="75181"/>
                    </a:lnTo>
                    <a:cubicBezTo>
                      <a:pt x="295958" y="68840"/>
                      <a:pt x="305922" y="55254"/>
                      <a:pt x="305922" y="38949"/>
                    </a:cubicBezTo>
                    <a:cubicBezTo>
                      <a:pt x="305922" y="17210"/>
                      <a:pt x="288712" y="0"/>
                      <a:pt x="266973" y="0"/>
                    </a:cubicBezTo>
                    <a:cubicBezTo>
                      <a:pt x="245233" y="0"/>
                      <a:pt x="228023" y="17210"/>
                      <a:pt x="228023" y="38949"/>
                    </a:cubicBezTo>
                    <a:cubicBezTo>
                      <a:pt x="228023" y="55254"/>
                      <a:pt x="237987" y="68840"/>
                      <a:pt x="251574" y="75181"/>
                    </a:cubicBezTo>
                    <a:lnTo>
                      <a:pt x="251574" y="110507"/>
                    </a:lnTo>
                    <a:lnTo>
                      <a:pt x="131103" y="140398"/>
                    </a:lnTo>
                    <a:cubicBezTo>
                      <a:pt x="127480" y="134963"/>
                      <a:pt x="122045" y="131340"/>
                      <a:pt x="115705" y="128623"/>
                    </a:cubicBezTo>
                    <a:lnTo>
                      <a:pt x="115705" y="91485"/>
                    </a:lnTo>
                    <a:cubicBezTo>
                      <a:pt x="115705" y="82427"/>
                      <a:pt x="108458" y="76087"/>
                      <a:pt x="100306" y="76087"/>
                    </a:cubicBezTo>
                    <a:cubicBezTo>
                      <a:pt x="92154" y="76087"/>
                      <a:pt x="84908" y="83333"/>
                      <a:pt x="84908" y="91485"/>
                    </a:cubicBezTo>
                    <a:lnTo>
                      <a:pt x="84908" y="128623"/>
                    </a:lnTo>
                    <a:cubicBezTo>
                      <a:pt x="81285" y="130434"/>
                      <a:pt x="78567" y="132246"/>
                      <a:pt x="74944" y="134963"/>
                    </a:cubicBezTo>
                    <a:lnTo>
                      <a:pt x="22408" y="108695"/>
                    </a:lnTo>
                    <a:cubicBezTo>
                      <a:pt x="14256" y="105072"/>
                      <a:pt x="5198" y="107790"/>
                      <a:pt x="1575" y="115942"/>
                    </a:cubicBezTo>
                    <a:cubicBezTo>
                      <a:pt x="-2049" y="124094"/>
                      <a:pt x="669" y="133152"/>
                      <a:pt x="8821" y="136775"/>
                    </a:cubicBezTo>
                    <a:lnTo>
                      <a:pt x="61357" y="163043"/>
                    </a:lnTo>
                    <a:cubicBezTo>
                      <a:pt x="61357" y="163949"/>
                      <a:pt x="61357" y="163949"/>
                      <a:pt x="61357" y="164855"/>
                    </a:cubicBezTo>
                    <a:cubicBezTo>
                      <a:pt x="61357" y="174819"/>
                      <a:pt x="64980" y="183877"/>
                      <a:pt x="71321" y="191123"/>
                    </a:cubicBezTo>
                    <a:lnTo>
                      <a:pt x="22408" y="295289"/>
                    </a:lnTo>
                    <a:lnTo>
                      <a:pt x="56828" y="295289"/>
                    </a:lnTo>
                    <a:lnTo>
                      <a:pt x="99400" y="203804"/>
                    </a:lnTo>
                    <a:cubicBezTo>
                      <a:pt x="99400" y="203804"/>
                      <a:pt x="100306" y="203804"/>
                      <a:pt x="100306" y="203804"/>
                    </a:cubicBezTo>
                    <a:cubicBezTo>
                      <a:pt x="100306" y="203804"/>
                      <a:pt x="101212" y="203804"/>
                      <a:pt x="101212" y="203804"/>
                    </a:cubicBezTo>
                    <a:lnTo>
                      <a:pt x="143784" y="295289"/>
                    </a:lnTo>
                    <a:lnTo>
                      <a:pt x="178205" y="295289"/>
                    </a:lnTo>
                    <a:lnTo>
                      <a:pt x="129292" y="191123"/>
                    </a:lnTo>
                    <a:cubicBezTo>
                      <a:pt x="133821" y="185688"/>
                      <a:pt x="137444" y="179348"/>
                      <a:pt x="138350" y="172101"/>
                    </a:cubicBezTo>
                    <a:lnTo>
                      <a:pt x="250668" y="144021"/>
                    </a:lnTo>
                    <a:lnTo>
                      <a:pt x="250668" y="341485"/>
                    </a:lnTo>
                    <a:cubicBezTo>
                      <a:pt x="237987" y="346920"/>
                      <a:pt x="229835" y="359601"/>
                      <a:pt x="229835" y="374093"/>
                    </a:cubicBezTo>
                    <a:lnTo>
                      <a:pt x="229835" y="431158"/>
                    </a:lnTo>
                    <a:lnTo>
                      <a:pt x="303204" y="431158"/>
                    </a:lnTo>
                    <a:lnTo>
                      <a:pt x="303204" y="374093"/>
                    </a:lnTo>
                    <a:cubicBezTo>
                      <a:pt x="303204" y="359601"/>
                      <a:pt x="295052" y="346920"/>
                      <a:pt x="282371" y="341485"/>
                    </a:cubicBezTo>
                    <a:lnTo>
                      <a:pt x="282371" y="144021"/>
                    </a:lnTo>
                    <a:lnTo>
                      <a:pt x="394690" y="172101"/>
                    </a:lnTo>
                    <a:cubicBezTo>
                      <a:pt x="395595" y="179348"/>
                      <a:pt x="399219" y="185688"/>
                      <a:pt x="403748" y="191123"/>
                    </a:cubicBezTo>
                    <a:lnTo>
                      <a:pt x="354835" y="295289"/>
                    </a:lnTo>
                    <a:lnTo>
                      <a:pt x="389255" y="295289"/>
                    </a:lnTo>
                    <a:lnTo>
                      <a:pt x="431827" y="203804"/>
                    </a:lnTo>
                    <a:cubicBezTo>
                      <a:pt x="431827" y="203804"/>
                      <a:pt x="432733" y="203804"/>
                      <a:pt x="432733" y="203804"/>
                    </a:cubicBezTo>
                    <a:cubicBezTo>
                      <a:pt x="432733" y="203804"/>
                      <a:pt x="433639" y="203804"/>
                      <a:pt x="433639" y="203804"/>
                    </a:cubicBezTo>
                    <a:lnTo>
                      <a:pt x="476211" y="295289"/>
                    </a:lnTo>
                    <a:lnTo>
                      <a:pt x="510631" y="295289"/>
                    </a:lnTo>
                    <a:lnTo>
                      <a:pt x="461718" y="191123"/>
                    </a:lnTo>
                    <a:cubicBezTo>
                      <a:pt x="468059" y="183877"/>
                      <a:pt x="471682" y="174819"/>
                      <a:pt x="471682" y="164855"/>
                    </a:cubicBezTo>
                    <a:cubicBezTo>
                      <a:pt x="471682" y="163949"/>
                      <a:pt x="471682" y="163949"/>
                      <a:pt x="471682" y="163043"/>
                    </a:cubicBezTo>
                    <a:lnTo>
                      <a:pt x="524218" y="136775"/>
                    </a:lnTo>
                    <a:cubicBezTo>
                      <a:pt x="533276" y="133152"/>
                      <a:pt x="535994" y="124094"/>
                      <a:pt x="532370" y="115942"/>
                    </a:cubicBezTo>
                    <a:lnTo>
                      <a:pt x="532370" y="11594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81" name="Google Shape;681;p48"/>
          <p:cNvGrpSpPr/>
          <p:nvPr/>
        </p:nvGrpSpPr>
        <p:grpSpPr>
          <a:xfrm>
            <a:off x="2616947" y="2769244"/>
            <a:ext cx="294802" cy="281391"/>
            <a:chOff x="2616947" y="2731144"/>
            <a:chExt cx="294802" cy="281391"/>
          </a:xfrm>
        </p:grpSpPr>
        <p:sp>
          <p:nvSpPr>
            <p:cNvPr id="682" name="Google Shape;682;p48"/>
            <p:cNvSpPr/>
            <p:nvPr/>
          </p:nvSpPr>
          <p:spPr>
            <a:xfrm>
              <a:off x="2755796" y="2731144"/>
              <a:ext cx="16938" cy="39855"/>
            </a:xfrm>
            <a:custGeom>
              <a:rect b="b" l="l" r="r" t="t"/>
              <a:pathLst>
                <a:path extrusionOk="0" h="72463" w="30797">
                  <a:moveTo>
                    <a:pt x="15399" y="72464"/>
                  </a:moveTo>
                  <a:cubicBezTo>
                    <a:pt x="24457" y="72464"/>
                    <a:pt x="30797" y="65217"/>
                    <a:pt x="30797" y="57065"/>
                  </a:cubicBezTo>
                  <a:lnTo>
                    <a:pt x="30797" y="15398"/>
                  </a:lnTo>
                  <a:cubicBezTo>
                    <a:pt x="30797" y="6340"/>
                    <a:pt x="23551" y="0"/>
                    <a:pt x="15399" y="0"/>
                  </a:cubicBezTo>
                  <a:cubicBezTo>
                    <a:pt x="6341" y="0"/>
                    <a:pt x="0" y="7246"/>
                    <a:pt x="0" y="15398"/>
                  </a:cubicBezTo>
                  <a:lnTo>
                    <a:pt x="0" y="57065"/>
                  </a:lnTo>
                  <a:cubicBezTo>
                    <a:pt x="0" y="65217"/>
                    <a:pt x="6341" y="72464"/>
                    <a:pt x="15399" y="72464"/>
                  </a:cubicBezTo>
                  <a:lnTo>
                    <a:pt x="15399" y="7246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 name="Google Shape;683;p48"/>
            <p:cNvSpPr/>
            <p:nvPr/>
          </p:nvSpPr>
          <p:spPr>
            <a:xfrm>
              <a:off x="2755796" y="2972680"/>
              <a:ext cx="16938" cy="39855"/>
            </a:xfrm>
            <a:custGeom>
              <a:rect b="b" l="l" r="r" t="t"/>
              <a:pathLst>
                <a:path extrusionOk="0" h="72463" w="30797">
                  <a:moveTo>
                    <a:pt x="15399" y="0"/>
                  </a:moveTo>
                  <a:cubicBezTo>
                    <a:pt x="6341" y="0"/>
                    <a:pt x="0" y="7247"/>
                    <a:pt x="0" y="15399"/>
                  </a:cubicBezTo>
                  <a:lnTo>
                    <a:pt x="0" y="57065"/>
                  </a:lnTo>
                  <a:cubicBezTo>
                    <a:pt x="0" y="66123"/>
                    <a:pt x="7247" y="72464"/>
                    <a:pt x="15399" y="72464"/>
                  </a:cubicBezTo>
                  <a:cubicBezTo>
                    <a:pt x="24457" y="72464"/>
                    <a:pt x="30797" y="65217"/>
                    <a:pt x="30797" y="57065"/>
                  </a:cubicBezTo>
                  <a:lnTo>
                    <a:pt x="30797" y="15399"/>
                  </a:lnTo>
                  <a:cubicBezTo>
                    <a:pt x="30797" y="7247"/>
                    <a:pt x="24457" y="0"/>
                    <a:pt x="15399" y="0"/>
                  </a:cubicBezTo>
                  <a:lnTo>
                    <a:pt x="15399"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 name="Google Shape;684;p48"/>
            <p:cNvSpPr/>
            <p:nvPr/>
          </p:nvSpPr>
          <p:spPr>
            <a:xfrm>
              <a:off x="2692064" y="2747424"/>
              <a:ext cx="28839" cy="37308"/>
            </a:xfrm>
            <a:custGeom>
              <a:rect b="b" l="l" r="r" t="t"/>
              <a:pathLst>
                <a:path extrusionOk="0" h="67833" w="52435">
                  <a:moveTo>
                    <a:pt x="23048" y="60185"/>
                  </a:moveTo>
                  <a:cubicBezTo>
                    <a:pt x="27577" y="67431"/>
                    <a:pt x="36635" y="70149"/>
                    <a:pt x="44787" y="65620"/>
                  </a:cubicBezTo>
                  <a:cubicBezTo>
                    <a:pt x="52033" y="61091"/>
                    <a:pt x="54750" y="52033"/>
                    <a:pt x="50221" y="43881"/>
                  </a:cubicBezTo>
                  <a:lnTo>
                    <a:pt x="29388" y="7649"/>
                  </a:lnTo>
                  <a:cubicBezTo>
                    <a:pt x="24859" y="402"/>
                    <a:pt x="15801" y="-2315"/>
                    <a:pt x="7649" y="2214"/>
                  </a:cubicBezTo>
                  <a:cubicBezTo>
                    <a:pt x="403" y="6743"/>
                    <a:pt x="-2315" y="15801"/>
                    <a:pt x="2214" y="23953"/>
                  </a:cubicBezTo>
                  <a:lnTo>
                    <a:pt x="23048" y="6018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 name="Google Shape;685;p48"/>
            <p:cNvSpPr/>
            <p:nvPr/>
          </p:nvSpPr>
          <p:spPr>
            <a:xfrm>
              <a:off x="2807581" y="2958956"/>
              <a:ext cx="28839" cy="37308"/>
            </a:xfrm>
            <a:custGeom>
              <a:rect b="b" l="l" r="r" t="t"/>
              <a:pathLst>
                <a:path extrusionOk="0" h="67833" w="52435">
                  <a:moveTo>
                    <a:pt x="29388" y="7649"/>
                  </a:moveTo>
                  <a:cubicBezTo>
                    <a:pt x="24859" y="403"/>
                    <a:pt x="15801" y="-2315"/>
                    <a:pt x="7649" y="2214"/>
                  </a:cubicBezTo>
                  <a:cubicBezTo>
                    <a:pt x="403" y="6743"/>
                    <a:pt x="-2315" y="15801"/>
                    <a:pt x="2214" y="23953"/>
                  </a:cubicBezTo>
                  <a:lnTo>
                    <a:pt x="23048" y="60185"/>
                  </a:lnTo>
                  <a:cubicBezTo>
                    <a:pt x="27577" y="67431"/>
                    <a:pt x="36635" y="70149"/>
                    <a:pt x="44787" y="65620"/>
                  </a:cubicBezTo>
                  <a:cubicBezTo>
                    <a:pt x="52033" y="61091"/>
                    <a:pt x="54750" y="52033"/>
                    <a:pt x="50221" y="43881"/>
                  </a:cubicBezTo>
                  <a:lnTo>
                    <a:pt x="29388" y="764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 name="Google Shape;686;p48"/>
            <p:cNvSpPr/>
            <p:nvPr/>
          </p:nvSpPr>
          <p:spPr>
            <a:xfrm>
              <a:off x="2692064" y="2958956"/>
              <a:ext cx="28839" cy="37308"/>
            </a:xfrm>
            <a:custGeom>
              <a:rect b="b" l="l" r="r" t="t"/>
              <a:pathLst>
                <a:path extrusionOk="0" h="67833" w="52435">
                  <a:moveTo>
                    <a:pt x="44787" y="2214"/>
                  </a:moveTo>
                  <a:cubicBezTo>
                    <a:pt x="37540" y="-2315"/>
                    <a:pt x="27577" y="403"/>
                    <a:pt x="23048" y="7649"/>
                  </a:cubicBezTo>
                  <a:lnTo>
                    <a:pt x="2214" y="43881"/>
                  </a:lnTo>
                  <a:cubicBezTo>
                    <a:pt x="-2315" y="51127"/>
                    <a:pt x="403" y="61091"/>
                    <a:pt x="7649" y="65620"/>
                  </a:cubicBezTo>
                  <a:cubicBezTo>
                    <a:pt x="14895" y="70149"/>
                    <a:pt x="24859" y="67431"/>
                    <a:pt x="29388" y="60185"/>
                  </a:cubicBezTo>
                  <a:lnTo>
                    <a:pt x="50221" y="23953"/>
                  </a:lnTo>
                  <a:cubicBezTo>
                    <a:pt x="54750" y="15801"/>
                    <a:pt x="52033" y="6743"/>
                    <a:pt x="44787" y="2214"/>
                  </a:cubicBezTo>
                  <a:lnTo>
                    <a:pt x="44787" y="221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87" name="Google Shape;687;p48"/>
            <p:cNvGrpSpPr/>
            <p:nvPr/>
          </p:nvGrpSpPr>
          <p:grpSpPr>
            <a:xfrm>
              <a:off x="2616947" y="2747976"/>
              <a:ext cx="294802" cy="183255"/>
              <a:chOff x="2554568" y="3202148"/>
              <a:chExt cx="533965" cy="331923"/>
            </a:xfrm>
          </p:grpSpPr>
          <p:sp>
            <p:nvSpPr>
              <p:cNvPr id="688" name="Google Shape;688;p48"/>
              <p:cNvSpPr/>
              <p:nvPr/>
            </p:nvSpPr>
            <p:spPr>
              <a:xfrm>
                <a:off x="2899952" y="3202148"/>
                <a:ext cx="52435" cy="67833"/>
              </a:xfrm>
              <a:custGeom>
                <a:rect b="b" l="l" r="r" t="t"/>
                <a:pathLst>
                  <a:path extrusionOk="0" h="67833" w="52435">
                    <a:moveTo>
                      <a:pt x="7649" y="65620"/>
                    </a:moveTo>
                    <a:cubicBezTo>
                      <a:pt x="14895" y="70149"/>
                      <a:pt x="24859" y="67431"/>
                      <a:pt x="29388" y="60185"/>
                    </a:cubicBezTo>
                    <a:lnTo>
                      <a:pt x="50221" y="23953"/>
                    </a:lnTo>
                    <a:cubicBezTo>
                      <a:pt x="54750" y="16707"/>
                      <a:pt x="52033" y="6743"/>
                      <a:pt x="44787" y="2214"/>
                    </a:cubicBezTo>
                    <a:cubicBezTo>
                      <a:pt x="37540" y="-2315"/>
                      <a:pt x="27577" y="402"/>
                      <a:pt x="23048" y="7649"/>
                    </a:cubicBezTo>
                    <a:lnTo>
                      <a:pt x="2214" y="43881"/>
                    </a:lnTo>
                    <a:cubicBezTo>
                      <a:pt x="-2315" y="51127"/>
                      <a:pt x="403" y="61091"/>
                      <a:pt x="7649" y="65620"/>
                    </a:cubicBezTo>
                    <a:lnTo>
                      <a:pt x="7649" y="656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 name="Google Shape;689;p48"/>
              <p:cNvSpPr/>
              <p:nvPr/>
            </p:nvSpPr>
            <p:spPr>
              <a:xfrm>
                <a:off x="2554568" y="3320304"/>
                <a:ext cx="118432" cy="213767"/>
              </a:xfrm>
              <a:custGeom>
                <a:rect b="b" l="l" r="r" t="t"/>
                <a:pathLst>
                  <a:path extrusionOk="0" h="213767" w="118432">
                    <a:moveTo>
                      <a:pt x="118433" y="0"/>
                    </a:moveTo>
                    <a:cubicBezTo>
                      <a:pt x="105752" y="8152"/>
                      <a:pt x="92165" y="16304"/>
                      <a:pt x="79483" y="26268"/>
                    </a:cubicBezTo>
                    <a:cubicBezTo>
                      <a:pt x="33288" y="60688"/>
                      <a:pt x="4303" y="95108"/>
                      <a:pt x="3397" y="96920"/>
                    </a:cubicBezTo>
                    <a:cubicBezTo>
                      <a:pt x="-1132" y="102355"/>
                      <a:pt x="-1132" y="111413"/>
                      <a:pt x="3397" y="116847"/>
                    </a:cubicBezTo>
                    <a:cubicBezTo>
                      <a:pt x="4303" y="118659"/>
                      <a:pt x="33288" y="152173"/>
                      <a:pt x="79483" y="187500"/>
                    </a:cubicBezTo>
                    <a:cubicBezTo>
                      <a:pt x="92165" y="197463"/>
                      <a:pt x="104846" y="205616"/>
                      <a:pt x="118433" y="213768"/>
                    </a:cubicBezTo>
                    <a:cubicBezTo>
                      <a:pt x="96694" y="183876"/>
                      <a:pt x="84012" y="146739"/>
                      <a:pt x="84012" y="107790"/>
                    </a:cubicBezTo>
                    <a:cubicBezTo>
                      <a:pt x="84012" y="67029"/>
                      <a:pt x="96694" y="29891"/>
                      <a:pt x="118433" y="0"/>
                    </a:cubicBezTo>
                    <a:lnTo>
                      <a:pt x="1184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48"/>
              <p:cNvSpPr/>
              <p:nvPr/>
            </p:nvSpPr>
            <p:spPr>
              <a:xfrm>
                <a:off x="2970101" y="3320304"/>
                <a:ext cx="118432" cy="211955"/>
              </a:xfrm>
              <a:custGeom>
                <a:rect b="b" l="l" r="r" t="t"/>
                <a:pathLst>
                  <a:path extrusionOk="0" h="211955" w="118432">
                    <a:moveTo>
                      <a:pt x="115036" y="96920"/>
                    </a:moveTo>
                    <a:cubicBezTo>
                      <a:pt x="114130" y="95108"/>
                      <a:pt x="85145" y="61594"/>
                      <a:pt x="38949" y="26268"/>
                    </a:cubicBezTo>
                    <a:cubicBezTo>
                      <a:pt x="26268" y="16304"/>
                      <a:pt x="13587" y="8152"/>
                      <a:pt x="0" y="0"/>
                    </a:cubicBezTo>
                    <a:cubicBezTo>
                      <a:pt x="21739" y="29891"/>
                      <a:pt x="34420" y="67029"/>
                      <a:pt x="34420" y="105978"/>
                    </a:cubicBezTo>
                    <a:cubicBezTo>
                      <a:pt x="34420" y="145833"/>
                      <a:pt x="21739" y="182065"/>
                      <a:pt x="0" y="211956"/>
                    </a:cubicBezTo>
                    <a:cubicBezTo>
                      <a:pt x="12681" y="203804"/>
                      <a:pt x="26268" y="195652"/>
                      <a:pt x="38949" y="185688"/>
                    </a:cubicBezTo>
                    <a:cubicBezTo>
                      <a:pt x="85145" y="151268"/>
                      <a:pt x="114130" y="116847"/>
                      <a:pt x="115036" y="115036"/>
                    </a:cubicBezTo>
                    <a:cubicBezTo>
                      <a:pt x="119565" y="110507"/>
                      <a:pt x="119565" y="102355"/>
                      <a:pt x="115036" y="96920"/>
                    </a:cubicBezTo>
                    <a:lnTo>
                      <a:pt x="115036" y="969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91" name="Google Shape;691;p48"/>
            <p:cNvSpPr/>
            <p:nvPr/>
          </p:nvSpPr>
          <p:spPr>
            <a:xfrm>
              <a:off x="2770298" y="2877666"/>
              <a:ext cx="7707" cy="23415"/>
            </a:xfrm>
            <a:custGeom>
              <a:rect b="b" l="l" r="r" t="t"/>
              <a:pathLst>
                <a:path extrusionOk="0" h="42572" w="14013">
                  <a:moveTo>
                    <a:pt x="0" y="0"/>
                  </a:moveTo>
                  <a:lnTo>
                    <a:pt x="0" y="42572"/>
                  </a:lnTo>
                  <a:cubicBezTo>
                    <a:pt x="8152" y="38949"/>
                    <a:pt x="12681" y="30797"/>
                    <a:pt x="13587" y="23551"/>
                  </a:cubicBezTo>
                  <a:cubicBezTo>
                    <a:pt x="14492" y="19022"/>
                    <a:pt x="15398" y="5435"/>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48"/>
            <p:cNvSpPr/>
            <p:nvPr/>
          </p:nvSpPr>
          <p:spPr>
            <a:xfrm>
              <a:off x="2752615" y="2843661"/>
              <a:ext cx="5660" cy="16938"/>
            </a:xfrm>
            <a:custGeom>
              <a:rect b="b" l="l" r="r" t="t"/>
              <a:pathLst>
                <a:path extrusionOk="0" h="30796" w="10290">
                  <a:moveTo>
                    <a:pt x="327" y="12681"/>
                  </a:moveTo>
                  <a:cubicBezTo>
                    <a:pt x="-579" y="18116"/>
                    <a:pt x="327" y="23551"/>
                    <a:pt x="3950" y="26268"/>
                  </a:cubicBezTo>
                  <a:cubicBezTo>
                    <a:pt x="5761" y="28080"/>
                    <a:pt x="7573" y="28985"/>
                    <a:pt x="10290" y="30797"/>
                  </a:cubicBezTo>
                  <a:lnTo>
                    <a:pt x="10290" y="0"/>
                  </a:lnTo>
                  <a:cubicBezTo>
                    <a:pt x="4856" y="1811"/>
                    <a:pt x="1232" y="7246"/>
                    <a:pt x="327" y="12681"/>
                  </a:cubicBezTo>
                  <a:lnTo>
                    <a:pt x="327" y="126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48"/>
            <p:cNvSpPr/>
            <p:nvPr/>
          </p:nvSpPr>
          <p:spPr>
            <a:xfrm>
              <a:off x="2680785" y="2788653"/>
              <a:ext cx="166394" cy="166394"/>
            </a:xfrm>
            <a:custGeom>
              <a:rect b="b" l="l" r="r" t="t"/>
              <a:pathLst>
                <a:path extrusionOk="0" h="302535" w="302535">
                  <a:moveTo>
                    <a:pt x="151268" y="0"/>
                  </a:moveTo>
                  <a:cubicBezTo>
                    <a:pt x="67935" y="0"/>
                    <a:pt x="0" y="67935"/>
                    <a:pt x="0" y="151268"/>
                  </a:cubicBezTo>
                  <a:cubicBezTo>
                    <a:pt x="0" y="234601"/>
                    <a:pt x="67935" y="302535"/>
                    <a:pt x="151268" y="302535"/>
                  </a:cubicBezTo>
                  <a:cubicBezTo>
                    <a:pt x="234601" y="302535"/>
                    <a:pt x="302536" y="234601"/>
                    <a:pt x="302536" y="151268"/>
                  </a:cubicBezTo>
                  <a:cubicBezTo>
                    <a:pt x="302536" y="67935"/>
                    <a:pt x="234601" y="0"/>
                    <a:pt x="151268" y="0"/>
                  </a:cubicBezTo>
                  <a:lnTo>
                    <a:pt x="151268" y="0"/>
                  </a:lnTo>
                  <a:close/>
                  <a:moveTo>
                    <a:pt x="196558" y="187499"/>
                  </a:moveTo>
                  <a:cubicBezTo>
                    <a:pt x="193840" y="203804"/>
                    <a:pt x="181159" y="220108"/>
                    <a:pt x="162138" y="224637"/>
                  </a:cubicBezTo>
                  <a:lnTo>
                    <a:pt x="162138" y="233695"/>
                  </a:lnTo>
                  <a:cubicBezTo>
                    <a:pt x="162138" y="239130"/>
                    <a:pt x="157609" y="244565"/>
                    <a:pt x="151268" y="244565"/>
                  </a:cubicBezTo>
                  <a:cubicBezTo>
                    <a:pt x="144927" y="244565"/>
                    <a:pt x="140398" y="240036"/>
                    <a:pt x="140398" y="233695"/>
                  </a:cubicBezTo>
                  <a:lnTo>
                    <a:pt x="140398" y="225543"/>
                  </a:lnTo>
                  <a:cubicBezTo>
                    <a:pt x="130435" y="224637"/>
                    <a:pt x="122282" y="222826"/>
                    <a:pt x="109601" y="214673"/>
                  </a:cubicBezTo>
                  <a:cubicBezTo>
                    <a:pt x="105072" y="211956"/>
                    <a:pt x="103261" y="204710"/>
                    <a:pt x="106884" y="200181"/>
                  </a:cubicBezTo>
                  <a:cubicBezTo>
                    <a:pt x="109601" y="195652"/>
                    <a:pt x="116848" y="193840"/>
                    <a:pt x="121377" y="197463"/>
                  </a:cubicBezTo>
                  <a:cubicBezTo>
                    <a:pt x="128623" y="201992"/>
                    <a:pt x="133152" y="203804"/>
                    <a:pt x="140398" y="204710"/>
                  </a:cubicBezTo>
                  <a:lnTo>
                    <a:pt x="140398" y="152173"/>
                  </a:lnTo>
                  <a:cubicBezTo>
                    <a:pt x="132246" y="148550"/>
                    <a:pt x="125906" y="144927"/>
                    <a:pt x="121377" y="141304"/>
                  </a:cubicBezTo>
                  <a:cubicBezTo>
                    <a:pt x="112319" y="134058"/>
                    <a:pt x="107790" y="121376"/>
                    <a:pt x="110507" y="107790"/>
                  </a:cubicBezTo>
                  <a:cubicBezTo>
                    <a:pt x="113224" y="93297"/>
                    <a:pt x="123188" y="81522"/>
                    <a:pt x="136775" y="76993"/>
                  </a:cubicBezTo>
                  <a:cubicBezTo>
                    <a:pt x="138587" y="76993"/>
                    <a:pt x="139493" y="76087"/>
                    <a:pt x="141304" y="76087"/>
                  </a:cubicBezTo>
                  <a:lnTo>
                    <a:pt x="141304" y="67029"/>
                  </a:lnTo>
                  <a:cubicBezTo>
                    <a:pt x="141304" y="61594"/>
                    <a:pt x="145833" y="56159"/>
                    <a:pt x="152174" y="56159"/>
                  </a:cubicBezTo>
                  <a:cubicBezTo>
                    <a:pt x="158514" y="56159"/>
                    <a:pt x="163043" y="60688"/>
                    <a:pt x="163043" y="67029"/>
                  </a:cubicBezTo>
                  <a:lnTo>
                    <a:pt x="163043" y="75181"/>
                  </a:lnTo>
                  <a:cubicBezTo>
                    <a:pt x="174819" y="76993"/>
                    <a:pt x="182065" y="82427"/>
                    <a:pt x="186594" y="86956"/>
                  </a:cubicBezTo>
                  <a:cubicBezTo>
                    <a:pt x="190217" y="91485"/>
                    <a:pt x="190217" y="97826"/>
                    <a:pt x="185688" y="101449"/>
                  </a:cubicBezTo>
                  <a:cubicBezTo>
                    <a:pt x="181159" y="105072"/>
                    <a:pt x="174819" y="105072"/>
                    <a:pt x="171195" y="100543"/>
                  </a:cubicBezTo>
                  <a:cubicBezTo>
                    <a:pt x="171195" y="100543"/>
                    <a:pt x="168478" y="97826"/>
                    <a:pt x="163949" y="96014"/>
                  </a:cubicBezTo>
                  <a:lnTo>
                    <a:pt x="163949" y="137681"/>
                  </a:lnTo>
                  <a:cubicBezTo>
                    <a:pt x="165761" y="138587"/>
                    <a:pt x="168478" y="139492"/>
                    <a:pt x="170290" y="140398"/>
                  </a:cubicBezTo>
                  <a:cubicBezTo>
                    <a:pt x="188406" y="148550"/>
                    <a:pt x="200181" y="166666"/>
                    <a:pt x="196558" y="187499"/>
                  </a:cubicBezTo>
                  <a:lnTo>
                    <a:pt x="196558" y="1874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94" name="Google Shape;694;p48"/>
          <p:cNvGrpSpPr/>
          <p:nvPr/>
        </p:nvGrpSpPr>
        <p:grpSpPr>
          <a:xfrm>
            <a:off x="3346452" y="2763919"/>
            <a:ext cx="295577" cy="294927"/>
            <a:chOff x="3346452" y="2725819"/>
            <a:chExt cx="295577" cy="294927"/>
          </a:xfrm>
        </p:grpSpPr>
        <p:sp>
          <p:nvSpPr>
            <p:cNvPr id="695" name="Google Shape;695;p48"/>
            <p:cNvSpPr/>
            <p:nvPr/>
          </p:nvSpPr>
          <p:spPr>
            <a:xfrm>
              <a:off x="3474401" y="2905670"/>
              <a:ext cx="40353" cy="63269"/>
            </a:xfrm>
            <a:custGeom>
              <a:rect b="b" l="l" r="r" t="t"/>
              <a:pathLst>
                <a:path extrusionOk="0" h="115035" w="73369">
                  <a:moveTo>
                    <a:pt x="0" y="0"/>
                  </a:moveTo>
                  <a:lnTo>
                    <a:pt x="73369" y="0"/>
                  </a:lnTo>
                  <a:lnTo>
                    <a:pt x="73369" y="115036"/>
                  </a:lnTo>
                  <a:lnTo>
                    <a:pt x="0" y="1150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48"/>
            <p:cNvSpPr/>
            <p:nvPr/>
          </p:nvSpPr>
          <p:spPr>
            <a:xfrm>
              <a:off x="3577916" y="2862164"/>
              <a:ext cx="34374" cy="68749"/>
            </a:xfrm>
            <a:custGeom>
              <a:rect b="b" l="l" r="r" t="t"/>
              <a:pathLst>
                <a:path extrusionOk="0" h="124999" w="62499">
                  <a:moveTo>
                    <a:pt x="0" y="0"/>
                  </a:moveTo>
                  <a:lnTo>
                    <a:pt x="62500" y="0"/>
                  </a:lnTo>
                  <a:lnTo>
                    <a:pt x="62500" y="124999"/>
                  </a:lnTo>
                  <a:lnTo>
                    <a:pt x="0" y="1249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48"/>
            <p:cNvSpPr/>
            <p:nvPr/>
          </p:nvSpPr>
          <p:spPr>
            <a:xfrm>
              <a:off x="3376386" y="2862164"/>
              <a:ext cx="34374" cy="68749"/>
            </a:xfrm>
            <a:custGeom>
              <a:rect b="b" l="l" r="r" t="t"/>
              <a:pathLst>
                <a:path extrusionOk="0" h="124999" w="62499">
                  <a:moveTo>
                    <a:pt x="0" y="0"/>
                  </a:moveTo>
                  <a:lnTo>
                    <a:pt x="62500" y="0"/>
                  </a:lnTo>
                  <a:lnTo>
                    <a:pt x="62500" y="124999"/>
                  </a:lnTo>
                  <a:lnTo>
                    <a:pt x="0" y="1249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48"/>
            <p:cNvSpPr/>
            <p:nvPr/>
          </p:nvSpPr>
          <p:spPr>
            <a:xfrm>
              <a:off x="3364885" y="2824658"/>
              <a:ext cx="57291" cy="19959"/>
            </a:xfrm>
            <a:custGeom>
              <a:rect b="b" l="l" r="r" t="t"/>
              <a:pathLst>
                <a:path extrusionOk="0" h="36289" w="104166">
                  <a:moveTo>
                    <a:pt x="104166" y="15399"/>
                  </a:moveTo>
                  <a:lnTo>
                    <a:pt x="104166" y="0"/>
                  </a:lnTo>
                  <a:lnTo>
                    <a:pt x="0" y="0"/>
                  </a:lnTo>
                  <a:lnTo>
                    <a:pt x="0" y="15399"/>
                  </a:lnTo>
                  <a:cubicBezTo>
                    <a:pt x="0" y="27174"/>
                    <a:pt x="9058" y="36232"/>
                    <a:pt x="20833" y="36232"/>
                  </a:cubicBezTo>
                  <a:lnTo>
                    <a:pt x="83333" y="36232"/>
                  </a:lnTo>
                  <a:cubicBezTo>
                    <a:pt x="95108" y="37138"/>
                    <a:pt x="104166" y="27174"/>
                    <a:pt x="104166" y="15399"/>
                  </a:cubicBezTo>
                  <a:lnTo>
                    <a:pt x="104166" y="153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48"/>
            <p:cNvSpPr/>
            <p:nvPr/>
          </p:nvSpPr>
          <p:spPr>
            <a:xfrm>
              <a:off x="3364885" y="2948677"/>
              <a:ext cx="57291" cy="19927"/>
            </a:xfrm>
            <a:custGeom>
              <a:rect b="b" l="l" r="r" t="t"/>
              <a:pathLst>
                <a:path extrusionOk="0" h="36231" w="104166">
                  <a:moveTo>
                    <a:pt x="0" y="36232"/>
                  </a:moveTo>
                  <a:lnTo>
                    <a:pt x="104166" y="36232"/>
                  </a:lnTo>
                  <a:lnTo>
                    <a:pt x="104166" y="20833"/>
                  </a:lnTo>
                  <a:cubicBezTo>
                    <a:pt x="104166" y="9058"/>
                    <a:pt x="95108" y="0"/>
                    <a:pt x="83333" y="0"/>
                  </a:cubicBezTo>
                  <a:lnTo>
                    <a:pt x="20833" y="0"/>
                  </a:lnTo>
                  <a:cubicBezTo>
                    <a:pt x="9058" y="0"/>
                    <a:pt x="0" y="9058"/>
                    <a:pt x="0" y="20833"/>
                  </a:cubicBezTo>
                  <a:lnTo>
                    <a:pt x="0" y="3623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48"/>
            <p:cNvSpPr/>
            <p:nvPr/>
          </p:nvSpPr>
          <p:spPr>
            <a:xfrm>
              <a:off x="3566414" y="2824658"/>
              <a:ext cx="57291" cy="19959"/>
            </a:xfrm>
            <a:custGeom>
              <a:rect b="b" l="l" r="r" t="t"/>
              <a:pathLst>
                <a:path extrusionOk="0" h="36289" w="104166">
                  <a:moveTo>
                    <a:pt x="104166" y="15399"/>
                  </a:moveTo>
                  <a:lnTo>
                    <a:pt x="104166" y="0"/>
                  </a:lnTo>
                  <a:lnTo>
                    <a:pt x="0" y="0"/>
                  </a:lnTo>
                  <a:lnTo>
                    <a:pt x="0" y="15399"/>
                  </a:lnTo>
                  <a:cubicBezTo>
                    <a:pt x="0" y="27174"/>
                    <a:pt x="9058" y="36232"/>
                    <a:pt x="20833" y="36232"/>
                  </a:cubicBezTo>
                  <a:lnTo>
                    <a:pt x="83333" y="36232"/>
                  </a:lnTo>
                  <a:cubicBezTo>
                    <a:pt x="95108" y="37138"/>
                    <a:pt x="104166" y="27174"/>
                    <a:pt x="104166" y="15399"/>
                  </a:cubicBezTo>
                  <a:lnTo>
                    <a:pt x="104166" y="153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48"/>
            <p:cNvSpPr/>
            <p:nvPr/>
          </p:nvSpPr>
          <p:spPr>
            <a:xfrm>
              <a:off x="3566414" y="2948677"/>
              <a:ext cx="57291" cy="19927"/>
            </a:xfrm>
            <a:custGeom>
              <a:rect b="b" l="l" r="r" t="t"/>
              <a:pathLst>
                <a:path extrusionOk="0" h="36231" w="104166">
                  <a:moveTo>
                    <a:pt x="0" y="36232"/>
                  </a:moveTo>
                  <a:lnTo>
                    <a:pt x="104166" y="36232"/>
                  </a:lnTo>
                  <a:lnTo>
                    <a:pt x="104166" y="20833"/>
                  </a:lnTo>
                  <a:cubicBezTo>
                    <a:pt x="104166" y="9058"/>
                    <a:pt x="95108" y="0"/>
                    <a:pt x="83333" y="0"/>
                  </a:cubicBezTo>
                  <a:lnTo>
                    <a:pt x="20833" y="0"/>
                  </a:lnTo>
                  <a:cubicBezTo>
                    <a:pt x="9058" y="0"/>
                    <a:pt x="0" y="9058"/>
                    <a:pt x="0" y="20833"/>
                  </a:cubicBezTo>
                  <a:lnTo>
                    <a:pt x="0" y="3623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 name="Google Shape;702;p48"/>
            <p:cNvSpPr/>
            <p:nvPr/>
          </p:nvSpPr>
          <p:spPr>
            <a:xfrm>
              <a:off x="3453398" y="2986182"/>
              <a:ext cx="81204" cy="34374"/>
            </a:xfrm>
            <a:custGeom>
              <a:rect b="b" l="l" r="r" t="t"/>
              <a:pathLst>
                <a:path extrusionOk="0" h="62499" w="147644">
                  <a:moveTo>
                    <a:pt x="31703" y="0"/>
                  </a:moveTo>
                  <a:lnTo>
                    <a:pt x="0" y="62500"/>
                  </a:lnTo>
                  <a:lnTo>
                    <a:pt x="147645" y="62500"/>
                  </a:lnTo>
                  <a:lnTo>
                    <a:pt x="115942" y="0"/>
                  </a:lnTo>
                  <a:lnTo>
                    <a:pt x="3170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 name="Google Shape;703;p48"/>
            <p:cNvSpPr/>
            <p:nvPr/>
          </p:nvSpPr>
          <p:spPr>
            <a:xfrm>
              <a:off x="3537410" y="2986182"/>
              <a:ext cx="104619" cy="34374"/>
            </a:xfrm>
            <a:custGeom>
              <a:rect b="b" l="l" r="r" t="t"/>
              <a:pathLst>
                <a:path extrusionOk="0" h="62499" w="190216">
                  <a:moveTo>
                    <a:pt x="173912" y="0"/>
                  </a:moveTo>
                  <a:lnTo>
                    <a:pt x="0" y="0"/>
                  </a:lnTo>
                  <a:lnTo>
                    <a:pt x="31703" y="62500"/>
                  </a:lnTo>
                  <a:lnTo>
                    <a:pt x="174818" y="62500"/>
                  </a:lnTo>
                  <a:cubicBezTo>
                    <a:pt x="183876" y="62500"/>
                    <a:pt x="190217" y="55254"/>
                    <a:pt x="190217" y="47101"/>
                  </a:cubicBezTo>
                  <a:lnTo>
                    <a:pt x="190217" y="15398"/>
                  </a:lnTo>
                  <a:cubicBezTo>
                    <a:pt x="189311" y="7246"/>
                    <a:pt x="182065" y="0"/>
                    <a:pt x="173912" y="0"/>
                  </a:cubicBezTo>
                  <a:lnTo>
                    <a:pt x="17391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04" name="Google Shape;704;p48"/>
            <p:cNvGrpSpPr/>
            <p:nvPr/>
          </p:nvGrpSpPr>
          <p:grpSpPr>
            <a:xfrm>
              <a:off x="3346452" y="2725819"/>
              <a:ext cx="294774" cy="294927"/>
              <a:chOff x="3875896" y="3162016"/>
              <a:chExt cx="533915" cy="534192"/>
            </a:xfrm>
          </p:grpSpPr>
          <p:sp>
            <p:nvSpPr>
              <p:cNvPr id="705" name="Google Shape;705;p48"/>
              <p:cNvSpPr/>
              <p:nvPr/>
            </p:nvSpPr>
            <p:spPr>
              <a:xfrm>
                <a:off x="3876802" y="3633709"/>
                <a:ext cx="190216" cy="62499"/>
              </a:xfrm>
              <a:custGeom>
                <a:rect b="b" l="l" r="r" t="t"/>
                <a:pathLst>
                  <a:path extrusionOk="0" h="62499" w="190216">
                    <a:moveTo>
                      <a:pt x="0" y="15398"/>
                    </a:moveTo>
                    <a:lnTo>
                      <a:pt x="0" y="47101"/>
                    </a:lnTo>
                    <a:cubicBezTo>
                      <a:pt x="0" y="56159"/>
                      <a:pt x="7246" y="62500"/>
                      <a:pt x="15399" y="62500"/>
                    </a:cubicBezTo>
                    <a:lnTo>
                      <a:pt x="158514" y="62500"/>
                    </a:lnTo>
                    <a:lnTo>
                      <a:pt x="190217" y="0"/>
                    </a:lnTo>
                    <a:lnTo>
                      <a:pt x="16304" y="0"/>
                    </a:lnTo>
                    <a:cubicBezTo>
                      <a:pt x="7246" y="0"/>
                      <a:pt x="0" y="7246"/>
                      <a:pt x="0" y="15398"/>
                    </a:cubicBezTo>
                    <a:lnTo>
                      <a:pt x="0" y="153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48"/>
              <p:cNvSpPr/>
              <p:nvPr/>
            </p:nvSpPr>
            <p:spPr>
              <a:xfrm>
                <a:off x="3875896" y="3162016"/>
                <a:ext cx="533915" cy="147417"/>
              </a:xfrm>
              <a:custGeom>
                <a:rect b="b" l="l" r="r" t="t"/>
                <a:pathLst>
                  <a:path extrusionOk="0" h="147417" w="533915">
                    <a:moveTo>
                      <a:pt x="524455" y="85824"/>
                    </a:moveTo>
                    <a:lnTo>
                      <a:pt x="272644" y="679"/>
                    </a:lnTo>
                    <a:cubicBezTo>
                      <a:pt x="269021" y="-226"/>
                      <a:pt x="265398" y="-226"/>
                      <a:pt x="262681" y="679"/>
                    </a:cubicBezTo>
                    <a:lnTo>
                      <a:pt x="10870" y="85824"/>
                    </a:lnTo>
                    <a:cubicBezTo>
                      <a:pt x="4529" y="87636"/>
                      <a:pt x="0" y="93976"/>
                      <a:pt x="0" y="100317"/>
                    </a:cubicBezTo>
                    <a:lnTo>
                      <a:pt x="0" y="132020"/>
                    </a:lnTo>
                    <a:cubicBezTo>
                      <a:pt x="0" y="141078"/>
                      <a:pt x="7247" y="147418"/>
                      <a:pt x="15399" y="147418"/>
                    </a:cubicBezTo>
                    <a:lnTo>
                      <a:pt x="518115" y="147418"/>
                    </a:lnTo>
                    <a:cubicBezTo>
                      <a:pt x="527173" y="147418"/>
                      <a:pt x="533513" y="140172"/>
                      <a:pt x="533513" y="132020"/>
                    </a:cubicBezTo>
                    <a:lnTo>
                      <a:pt x="533513" y="100317"/>
                    </a:lnTo>
                    <a:cubicBezTo>
                      <a:pt x="535325" y="93976"/>
                      <a:pt x="530796" y="88541"/>
                      <a:pt x="524455" y="85824"/>
                    </a:cubicBezTo>
                    <a:lnTo>
                      <a:pt x="524455" y="85824"/>
                    </a:lnTo>
                    <a:close/>
                    <a:moveTo>
                      <a:pt x="205616" y="116621"/>
                    </a:moveTo>
                    <a:cubicBezTo>
                      <a:pt x="196558" y="116621"/>
                      <a:pt x="190217" y="109375"/>
                      <a:pt x="190217" y="101223"/>
                    </a:cubicBezTo>
                    <a:cubicBezTo>
                      <a:pt x="190217" y="92165"/>
                      <a:pt x="197463" y="85824"/>
                      <a:pt x="205616" y="85824"/>
                    </a:cubicBezTo>
                    <a:cubicBezTo>
                      <a:pt x="213768" y="85824"/>
                      <a:pt x="221014" y="93070"/>
                      <a:pt x="221014" y="101223"/>
                    </a:cubicBezTo>
                    <a:cubicBezTo>
                      <a:pt x="221014" y="109375"/>
                      <a:pt x="213768" y="116621"/>
                      <a:pt x="205616" y="116621"/>
                    </a:cubicBezTo>
                    <a:lnTo>
                      <a:pt x="205616" y="116621"/>
                    </a:lnTo>
                    <a:close/>
                    <a:moveTo>
                      <a:pt x="268115" y="116621"/>
                    </a:moveTo>
                    <a:cubicBezTo>
                      <a:pt x="259057" y="116621"/>
                      <a:pt x="252717" y="109375"/>
                      <a:pt x="252717" y="101223"/>
                    </a:cubicBezTo>
                    <a:cubicBezTo>
                      <a:pt x="252717" y="92165"/>
                      <a:pt x="259963" y="85824"/>
                      <a:pt x="268115" y="85824"/>
                    </a:cubicBezTo>
                    <a:cubicBezTo>
                      <a:pt x="277173" y="85824"/>
                      <a:pt x="283514" y="93070"/>
                      <a:pt x="283514" y="101223"/>
                    </a:cubicBezTo>
                    <a:cubicBezTo>
                      <a:pt x="283514" y="109375"/>
                      <a:pt x="277173" y="116621"/>
                      <a:pt x="268115" y="116621"/>
                    </a:cubicBezTo>
                    <a:lnTo>
                      <a:pt x="268115" y="116621"/>
                    </a:lnTo>
                    <a:close/>
                    <a:moveTo>
                      <a:pt x="330615" y="116621"/>
                    </a:moveTo>
                    <a:cubicBezTo>
                      <a:pt x="321557" y="116621"/>
                      <a:pt x="315217" y="109375"/>
                      <a:pt x="315217" y="101223"/>
                    </a:cubicBezTo>
                    <a:cubicBezTo>
                      <a:pt x="315217" y="92165"/>
                      <a:pt x="322463" y="85824"/>
                      <a:pt x="330615" y="85824"/>
                    </a:cubicBezTo>
                    <a:cubicBezTo>
                      <a:pt x="339673" y="85824"/>
                      <a:pt x="346014" y="93070"/>
                      <a:pt x="346014" y="101223"/>
                    </a:cubicBezTo>
                    <a:cubicBezTo>
                      <a:pt x="346014" y="109375"/>
                      <a:pt x="339673" y="116621"/>
                      <a:pt x="330615" y="116621"/>
                    </a:cubicBezTo>
                    <a:lnTo>
                      <a:pt x="330615" y="11662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07" name="Google Shape;707;p48"/>
            <p:cNvSpPr/>
            <p:nvPr/>
          </p:nvSpPr>
          <p:spPr>
            <a:xfrm>
              <a:off x="3428394" y="2824658"/>
              <a:ext cx="132019" cy="143976"/>
            </a:xfrm>
            <a:custGeom>
              <a:rect b="b" l="l" r="r" t="t"/>
              <a:pathLst>
                <a:path extrusionOk="0" h="261774" w="240035">
                  <a:moveTo>
                    <a:pt x="20833" y="0"/>
                  </a:moveTo>
                  <a:lnTo>
                    <a:pt x="20833" y="15399"/>
                  </a:lnTo>
                  <a:cubicBezTo>
                    <a:pt x="20833" y="32609"/>
                    <a:pt x="12681" y="48007"/>
                    <a:pt x="0" y="57065"/>
                  </a:cubicBezTo>
                  <a:lnTo>
                    <a:pt x="0" y="202898"/>
                  </a:lnTo>
                  <a:cubicBezTo>
                    <a:pt x="12681" y="212862"/>
                    <a:pt x="20833" y="227355"/>
                    <a:pt x="20833" y="244565"/>
                  </a:cubicBezTo>
                  <a:lnTo>
                    <a:pt x="20833" y="259963"/>
                  </a:lnTo>
                  <a:lnTo>
                    <a:pt x="52536" y="259963"/>
                  </a:lnTo>
                  <a:lnTo>
                    <a:pt x="52536" y="146739"/>
                  </a:lnTo>
                  <a:lnTo>
                    <a:pt x="47101" y="146739"/>
                  </a:lnTo>
                  <a:cubicBezTo>
                    <a:pt x="38044" y="146739"/>
                    <a:pt x="31703" y="139493"/>
                    <a:pt x="31703" y="131340"/>
                  </a:cubicBezTo>
                  <a:cubicBezTo>
                    <a:pt x="31703" y="122282"/>
                    <a:pt x="38949" y="115942"/>
                    <a:pt x="47101" y="115942"/>
                  </a:cubicBezTo>
                  <a:lnTo>
                    <a:pt x="192934" y="115942"/>
                  </a:lnTo>
                  <a:cubicBezTo>
                    <a:pt x="201992" y="115942"/>
                    <a:pt x="208333" y="123188"/>
                    <a:pt x="208333" y="131340"/>
                  </a:cubicBezTo>
                  <a:cubicBezTo>
                    <a:pt x="208333" y="140398"/>
                    <a:pt x="201087" y="146739"/>
                    <a:pt x="192934" y="146739"/>
                  </a:cubicBezTo>
                  <a:lnTo>
                    <a:pt x="187500" y="146739"/>
                  </a:lnTo>
                  <a:lnTo>
                    <a:pt x="187500" y="261775"/>
                  </a:lnTo>
                  <a:lnTo>
                    <a:pt x="219202" y="261775"/>
                  </a:lnTo>
                  <a:lnTo>
                    <a:pt x="219202" y="246376"/>
                  </a:lnTo>
                  <a:cubicBezTo>
                    <a:pt x="219202" y="229166"/>
                    <a:pt x="227355" y="213768"/>
                    <a:pt x="240036" y="204710"/>
                  </a:cubicBezTo>
                  <a:lnTo>
                    <a:pt x="240036" y="58877"/>
                  </a:lnTo>
                  <a:cubicBezTo>
                    <a:pt x="227355" y="48913"/>
                    <a:pt x="219202" y="34420"/>
                    <a:pt x="219202" y="17210"/>
                  </a:cubicBezTo>
                  <a:lnTo>
                    <a:pt x="219202" y="1812"/>
                  </a:lnTo>
                  <a:lnTo>
                    <a:pt x="20833" y="18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08" name="Google Shape;708;p48"/>
          <p:cNvGrpSpPr/>
          <p:nvPr/>
        </p:nvGrpSpPr>
        <p:grpSpPr>
          <a:xfrm>
            <a:off x="4077582" y="2763893"/>
            <a:ext cx="270511" cy="294953"/>
            <a:chOff x="4077582" y="2725793"/>
            <a:chExt cx="270511" cy="294953"/>
          </a:xfrm>
        </p:grpSpPr>
        <p:grpSp>
          <p:nvGrpSpPr>
            <p:cNvPr id="709" name="Google Shape;709;p48"/>
            <p:cNvGrpSpPr/>
            <p:nvPr/>
          </p:nvGrpSpPr>
          <p:grpSpPr>
            <a:xfrm>
              <a:off x="4077582" y="2725793"/>
              <a:ext cx="201536" cy="294953"/>
              <a:chOff x="5200168" y="3161969"/>
              <a:chExt cx="365035" cy="534239"/>
            </a:xfrm>
          </p:grpSpPr>
          <p:sp>
            <p:nvSpPr>
              <p:cNvPr id="710" name="Google Shape;710;p48"/>
              <p:cNvSpPr/>
              <p:nvPr/>
            </p:nvSpPr>
            <p:spPr>
              <a:xfrm>
                <a:off x="5200168" y="3633709"/>
                <a:ext cx="218339" cy="62499"/>
              </a:xfrm>
              <a:custGeom>
                <a:rect b="b" l="l" r="r" t="t"/>
                <a:pathLst>
                  <a:path extrusionOk="0" h="62499" w="218339">
                    <a:moveTo>
                      <a:pt x="188406" y="0"/>
                    </a:moveTo>
                    <a:lnTo>
                      <a:pt x="31703" y="0"/>
                    </a:lnTo>
                    <a:cubicBezTo>
                      <a:pt x="14493" y="0"/>
                      <a:pt x="0" y="13587"/>
                      <a:pt x="0" y="31703"/>
                    </a:cubicBezTo>
                    <a:lnTo>
                      <a:pt x="0" y="47101"/>
                    </a:lnTo>
                    <a:cubicBezTo>
                      <a:pt x="0" y="56159"/>
                      <a:pt x="7247" y="62500"/>
                      <a:pt x="15399" y="62500"/>
                    </a:cubicBezTo>
                    <a:lnTo>
                      <a:pt x="202898" y="62500"/>
                    </a:lnTo>
                    <a:cubicBezTo>
                      <a:pt x="211956" y="62500"/>
                      <a:pt x="218297" y="55254"/>
                      <a:pt x="218297" y="47101"/>
                    </a:cubicBezTo>
                    <a:lnTo>
                      <a:pt x="218297" y="31703"/>
                    </a:lnTo>
                    <a:cubicBezTo>
                      <a:pt x="219202" y="13587"/>
                      <a:pt x="205616" y="0"/>
                      <a:pt x="188406" y="0"/>
                    </a:cubicBezTo>
                    <a:lnTo>
                      <a:pt x="18840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48"/>
              <p:cNvSpPr/>
              <p:nvPr/>
            </p:nvSpPr>
            <p:spPr>
              <a:xfrm>
                <a:off x="5241835" y="3161969"/>
                <a:ext cx="323368" cy="146560"/>
              </a:xfrm>
              <a:custGeom>
                <a:rect b="b" l="l" r="r" t="t"/>
                <a:pathLst>
                  <a:path extrusionOk="0" h="146560" w="323368">
                    <a:moveTo>
                      <a:pt x="155797" y="102176"/>
                    </a:moveTo>
                    <a:lnTo>
                      <a:pt x="295289" y="71379"/>
                    </a:lnTo>
                    <a:cubicBezTo>
                      <a:pt x="311593" y="67756"/>
                      <a:pt x="323369" y="53263"/>
                      <a:pt x="323369" y="36053"/>
                    </a:cubicBezTo>
                    <a:cubicBezTo>
                      <a:pt x="323369" y="13408"/>
                      <a:pt x="302535" y="-3802"/>
                      <a:pt x="279890" y="727"/>
                    </a:cubicBezTo>
                    <a:lnTo>
                      <a:pt x="66123" y="46923"/>
                    </a:lnTo>
                    <a:cubicBezTo>
                      <a:pt x="27174" y="55075"/>
                      <a:pt x="0" y="89495"/>
                      <a:pt x="0" y="128444"/>
                    </a:cubicBezTo>
                    <a:lnTo>
                      <a:pt x="0" y="146560"/>
                    </a:lnTo>
                    <a:lnTo>
                      <a:pt x="115036" y="146560"/>
                    </a:lnTo>
                    <a:cubicBezTo>
                      <a:pt x="118659" y="124821"/>
                      <a:pt x="134058" y="106705"/>
                      <a:pt x="155797" y="102176"/>
                    </a:cubicBezTo>
                    <a:lnTo>
                      <a:pt x="155797" y="10217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12" name="Google Shape;712;p48"/>
            <p:cNvSpPr/>
            <p:nvPr/>
          </p:nvSpPr>
          <p:spPr>
            <a:xfrm>
              <a:off x="4255515" y="2893168"/>
              <a:ext cx="74728" cy="28397"/>
            </a:xfrm>
            <a:custGeom>
              <a:rect b="b" l="l" r="r" t="t"/>
              <a:pathLst>
                <a:path extrusionOk="0" h="51630" w="135869">
                  <a:moveTo>
                    <a:pt x="906" y="36232"/>
                  </a:moveTo>
                  <a:cubicBezTo>
                    <a:pt x="906" y="45290"/>
                    <a:pt x="8152" y="51630"/>
                    <a:pt x="16304" y="51630"/>
                  </a:cubicBezTo>
                  <a:lnTo>
                    <a:pt x="120471" y="51630"/>
                  </a:lnTo>
                  <a:cubicBezTo>
                    <a:pt x="129529" y="51630"/>
                    <a:pt x="135869" y="44384"/>
                    <a:pt x="135869" y="36232"/>
                  </a:cubicBezTo>
                  <a:lnTo>
                    <a:pt x="135869" y="0"/>
                  </a:lnTo>
                  <a:lnTo>
                    <a:pt x="0" y="0"/>
                  </a:lnTo>
                  <a:lnTo>
                    <a:pt x="0" y="3623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48"/>
            <p:cNvSpPr/>
            <p:nvPr/>
          </p:nvSpPr>
          <p:spPr>
            <a:xfrm>
              <a:off x="4100992" y="2823658"/>
              <a:ext cx="247101" cy="144474"/>
            </a:xfrm>
            <a:custGeom>
              <a:rect b="b" l="l" r="r" t="t"/>
              <a:pathLst>
                <a:path extrusionOk="0" h="262680" w="449274">
                  <a:moveTo>
                    <a:pt x="385869" y="0"/>
                  </a:moveTo>
                  <a:lnTo>
                    <a:pt x="0" y="0"/>
                  </a:lnTo>
                  <a:lnTo>
                    <a:pt x="0" y="262681"/>
                  </a:lnTo>
                  <a:lnTo>
                    <a:pt x="135869" y="262681"/>
                  </a:lnTo>
                  <a:lnTo>
                    <a:pt x="135869" y="94203"/>
                  </a:lnTo>
                  <a:lnTo>
                    <a:pt x="417572" y="94203"/>
                  </a:lnTo>
                  <a:cubicBezTo>
                    <a:pt x="434782" y="94203"/>
                    <a:pt x="449275" y="80616"/>
                    <a:pt x="449275" y="62500"/>
                  </a:cubicBezTo>
                  <a:cubicBezTo>
                    <a:pt x="448369" y="28080"/>
                    <a:pt x="420289" y="0"/>
                    <a:pt x="385869" y="0"/>
                  </a:cubicBezTo>
                  <a:lnTo>
                    <a:pt x="385869"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48"/>
            <p:cNvSpPr/>
            <p:nvPr/>
          </p:nvSpPr>
          <p:spPr>
            <a:xfrm>
              <a:off x="4269202" y="2938550"/>
              <a:ext cx="49271" cy="62896"/>
            </a:xfrm>
            <a:custGeom>
              <a:rect b="b" l="l" r="r" t="t"/>
              <a:pathLst>
                <a:path extrusionOk="0" h="114356" w="89583">
                  <a:moveTo>
                    <a:pt x="57636" y="7473"/>
                  </a:moveTo>
                  <a:cubicBezTo>
                    <a:pt x="51295" y="-2491"/>
                    <a:pt x="36802" y="-2491"/>
                    <a:pt x="31368" y="7473"/>
                  </a:cubicBezTo>
                  <a:lnTo>
                    <a:pt x="6911" y="46422"/>
                  </a:lnTo>
                  <a:cubicBezTo>
                    <a:pt x="-2147" y="60009"/>
                    <a:pt x="-2147" y="77219"/>
                    <a:pt x="6005" y="91712"/>
                  </a:cubicBezTo>
                  <a:cubicBezTo>
                    <a:pt x="14157" y="106204"/>
                    <a:pt x="28650" y="114357"/>
                    <a:pt x="44955" y="114357"/>
                  </a:cubicBezTo>
                  <a:cubicBezTo>
                    <a:pt x="61259" y="114357"/>
                    <a:pt x="75751" y="106204"/>
                    <a:pt x="83904" y="91712"/>
                  </a:cubicBezTo>
                  <a:cubicBezTo>
                    <a:pt x="92056" y="77219"/>
                    <a:pt x="91150" y="60009"/>
                    <a:pt x="82998" y="46422"/>
                  </a:cubicBezTo>
                  <a:lnTo>
                    <a:pt x="57636" y="747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15" name="Google Shape;715;p48"/>
          <p:cNvGrpSpPr/>
          <p:nvPr/>
        </p:nvGrpSpPr>
        <p:grpSpPr>
          <a:xfrm>
            <a:off x="4782592" y="2764243"/>
            <a:ext cx="293930" cy="294261"/>
            <a:chOff x="4782592" y="2726143"/>
            <a:chExt cx="293930" cy="294261"/>
          </a:xfrm>
        </p:grpSpPr>
        <p:sp>
          <p:nvSpPr>
            <p:cNvPr id="716" name="Google Shape;716;p48"/>
            <p:cNvSpPr/>
            <p:nvPr/>
          </p:nvSpPr>
          <p:spPr>
            <a:xfrm>
              <a:off x="4815097" y="2945676"/>
              <a:ext cx="229664" cy="74728"/>
            </a:xfrm>
            <a:custGeom>
              <a:rect b="b" l="l" r="r" t="t"/>
              <a:pathLst>
                <a:path extrusionOk="0" h="135869" w="417571">
                  <a:moveTo>
                    <a:pt x="390398" y="55254"/>
                  </a:moveTo>
                  <a:lnTo>
                    <a:pt x="390398" y="0"/>
                  </a:lnTo>
                  <a:lnTo>
                    <a:pt x="358695" y="0"/>
                  </a:lnTo>
                  <a:lnTo>
                    <a:pt x="358695" y="55254"/>
                  </a:lnTo>
                  <a:cubicBezTo>
                    <a:pt x="347825" y="59783"/>
                    <a:pt x="339673" y="67935"/>
                    <a:pt x="336050" y="77898"/>
                  </a:cubicBezTo>
                  <a:lnTo>
                    <a:pt x="245471" y="77898"/>
                  </a:lnTo>
                  <a:lnTo>
                    <a:pt x="327898" y="10870"/>
                  </a:lnTo>
                  <a:lnTo>
                    <a:pt x="327898" y="0"/>
                  </a:lnTo>
                  <a:lnTo>
                    <a:pt x="292572" y="0"/>
                  </a:lnTo>
                  <a:lnTo>
                    <a:pt x="208333" y="68840"/>
                  </a:lnTo>
                  <a:lnTo>
                    <a:pt x="124094" y="0"/>
                  </a:lnTo>
                  <a:lnTo>
                    <a:pt x="88768" y="0"/>
                  </a:lnTo>
                  <a:lnTo>
                    <a:pt x="88768" y="11775"/>
                  </a:lnTo>
                  <a:lnTo>
                    <a:pt x="171195" y="78804"/>
                  </a:lnTo>
                  <a:lnTo>
                    <a:pt x="80616" y="78804"/>
                  </a:lnTo>
                  <a:cubicBezTo>
                    <a:pt x="76087" y="67935"/>
                    <a:pt x="67935" y="59783"/>
                    <a:pt x="57971" y="56159"/>
                  </a:cubicBezTo>
                  <a:lnTo>
                    <a:pt x="57971" y="0"/>
                  </a:lnTo>
                  <a:lnTo>
                    <a:pt x="26268" y="0"/>
                  </a:lnTo>
                  <a:lnTo>
                    <a:pt x="26268" y="55254"/>
                  </a:lnTo>
                  <a:cubicBezTo>
                    <a:pt x="10870" y="61594"/>
                    <a:pt x="0" y="76087"/>
                    <a:pt x="0" y="94203"/>
                  </a:cubicBezTo>
                  <a:cubicBezTo>
                    <a:pt x="0" y="116847"/>
                    <a:pt x="19022" y="135869"/>
                    <a:pt x="41667" y="135869"/>
                  </a:cubicBezTo>
                  <a:cubicBezTo>
                    <a:pt x="58877" y="135869"/>
                    <a:pt x="74275" y="125000"/>
                    <a:pt x="80616" y="109601"/>
                  </a:cubicBezTo>
                  <a:lnTo>
                    <a:pt x="336956" y="109601"/>
                  </a:lnTo>
                  <a:cubicBezTo>
                    <a:pt x="343297" y="125000"/>
                    <a:pt x="357789" y="135869"/>
                    <a:pt x="375905" y="135869"/>
                  </a:cubicBezTo>
                  <a:cubicBezTo>
                    <a:pt x="398550" y="135869"/>
                    <a:pt x="417572" y="116847"/>
                    <a:pt x="417572" y="94203"/>
                  </a:cubicBezTo>
                  <a:cubicBezTo>
                    <a:pt x="415760" y="76993"/>
                    <a:pt x="405797" y="61594"/>
                    <a:pt x="390398" y="55254"/>
                  </a:cubicBezTo>
                  <a:lnTo>
                    <a:pt x="390398" y="5525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48"/>
            <p:cNvSpPr/>
            <p:nvPr/>
          </p:nvSpPr>
          <p:spPr>
            <a:xfrm>
              <a:off x="4782592" y="2893668"/>
              <a:ext cx="293930" cy="34374"/>
            </a:xfrm>
            <a:custGeom>
              <a:rect b="b" l="l" r="r" t="t"/>
              <a:pathLst>
                <a:path extrusionOk="0" h="62499" w="534419">
                  <a:moveTo>
                    <a:pt x="518115" y="0"/>
                  </a:moveTo>
                  <a:lnTo>
                    <a:pt x="15399" y="0"/>
                  </a:lnTo>
                  <a:cubicBezTo>
                    <a:pt x="6341" y="0"/>
                    <a:pt x="0" y="7246"/>
                    <a:pt x="0" y="15398"/>
                  </a:cubicBezTo>
                  <a:lnTo>
                    <a:pt x="0" y="20833"/>
                  </a:lnTo>
                  <a:cubicBezTo>
                    <a:pt x="0" y="43478"/>
                    <a:pt x="19022" y="62500"/>
                    <a:pt x="41667" y="62500"/>
                  </a:cubicBezTo>
                  <a:lnTo>
                    <a:pt x="492753" y="62500"/>
                  </a:lnTo>
                  <a:cubicBezTo>
                    <a:pt x="515398" y="62500"/>
                    <a:pt x="534419" y="43478"/>
                    <a:pt x="534419" y="20833"/>
                  </a:cubicBezTo>
                  <a:lnTo>
                    <a:pt x="534419" y="15398"/>
                  </a:lnTo>
                  <a:cubicBezTo>
                    <a:pt x="533513" y="7246"/>
                    <a:pt x="526267" y="0"/>
                    <a:pt x="518115" y="0"/>
                  </a:cubicBezTo>
                  <a:lnTo>
                    <a:pt x="51811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48"/>
            <p:cNvSpPr/>
            <p:nvPr/>
          </p:nvSpPr>
          <p:spPr>
            <a:xfrm>
              <a:off x="4909610" y="2842161"/>
              <a:ext cx="154936" cy="34375"/>
            </a:xfrm>
            <a:custGeom>
              <a:rect b="b" l="l" r="r" t="t"/>
              <a:pathLst>
                <a:path extrusionOk="0" h="62500" w="281702">
                  <a:moveTo>
                    <a:pt x="0" y="15399"/>
                  </a:moveTo>
                  <a:lnTo>
                    <a:pt x="0" y="62500"/>
                  </a:lnTo>
                  <a:lnTo>
                    <a:pt x="281702" y="62500"/>
                  </a:lnTo>
                  <a:cubicBezTo>
                    <a:pt x="281702" y="28080"/>
                    <a:pt x="253623" y="0"/>
                    <a:pt x="219202" y="0"/>
                  </a:cubicBezTo>
                  <a:lnTo>
                    <a:pt x="15399" y="0"/>
                  </a:lnTo>
                  <a:cubicBezTo>
                    <a:pt x="6341" y="0"/>
                    <a:pt x="0" y="7247"/>
                    <a:pt x="0" y="15399"/>
                  </a:cubicBezTo>
                  <a:lnTo>
                    <a:pt x="0" y="153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48"/>
            <p:cNvSpPr/>
            <p:nvPr/>
          </p:nvSpPr>
          <p:spPr>
            <a:xfrm>
              <a:off x="4852060" y="2726143"/>
              <a:ext cx="109643" cy="149954"/>
            </a:xfrm>
            <a:custGeom>
              <a:rect b="b" l="l" r="r" t="t"/>
              <a:pathLst>
                <a:path extrusionOk="0" h="272644" w="199351">
                  <a:moveTo>
                    <a:pt x="15475" y="61594"/>
                  </a:moveTo>
                  <a:lnTo>
                    <a:pt x="41743" y="61594"/>
                  </a:lnTo>
                  <a:lnTo>
                    <a:pt x="41743" y="272644"/>
                  </a:lnTo>
                  <a:lnTo>
                    <a:pt x="73446" y="272644"/>
                  </a:lnTo>
                  <a:lnTo>
                    <a:pt x="73446" y="61594"/>
                  </a:lnTo>
                  <a:lnTo>
                    <a:pt x="95185" y="61594"/>
                  </a:lnTo>
                  <a:lnTo>
                    <a:pt x="122359" y="79710"/>
                  </a:lnTo>
                  <a:cubicBezTo>
                    <a:pt x="125076" y="81522"/>
                    <a:pt x="127793" y="82427"/>
                    <a:pt x="131417" y="82427"/>
                  </a:cubicBezTo>
                  <a:cubicBezTo>
                    <a:pt x="135040" y="82427"/>
                    <a:pt x="137758" y="81522"/>
                    <a:pt x="140475" y="79710"/>
                  </a:cubicBezTo>
                  <a:lnTo>
                    <a:pt x="167649" y="61594"/>
                  </a:lnTo>
                  <a:lnTo>
                    <a:pt x="183953" y="61594"/>
                  </a:lnTo>
                  <a:cubicBezTo>
                    <a:pt x="193011" y="61594"/>
                    <a:pt x="199351" y="54348"/>
                    <a:pt x="199351" y="46196"/>
                  </a:cubicBezTo>
                  <a:cubicBezTo>
                    <a:pt x="199351" y="37138"/>
                    <a:pt x="192105" y="30797"/>
                    <a:pt x="183953" y="30797"/>
                  </a:cubicBezTo>
                  <a:lnTo>
                    <a:pt x="163120" y="30797"/>
                  </a:lnTo>
                  <a:cubicBezTo>
                    <a:pt x="160402" y="30797"/>
                    <a:pt x="156779" y="31703"/>
                    <a:pt x="154062" y="33514"/>
                  </a:cubicBezTo>
                  <a:lnTo>
                    <a:pt x="131417" y="48913"/>
                  </a:lnTo>
                  <a:lnTo>
                    <a:pt x="108772" y="33514"/>
                  </a:lnTo>
                  <a:cubicBezTo>
                    <a:pt x="106055" y="31703"/>
                    <a:pt x="103337" y="30797"/>
                    <a:pt x="99714" y="30797"/>
                  </a:cubicBezTo>
                  <a:lnTo>
                    <a:pt x="72540" y="30797"/>
                  </a:lnTo>
                  <a:lnTo>
                    <a:pt x="72540" y="15398"/>
                  </a:lnTo>
                  <a:cubicBezTo>
                    <a:pt x="72540" y="6340"/>
                    <a:pt x="65294" y="0"/>
                    <a:pt x="57142" y="0"/>
                  </a:cubicBezTo>
                  <a:cubicBezTo>
                    <a:pt x="48990" y="0"/>
                    <a:pt x="41743" y="7246"/>
                    <a:pt x="41743" y="15398"/>
                  </a:cubicBezTo>
                  <a:lnTo>
                    <a:pt x="41743" y="30797"/>
                  </a:lnTo>
                  <a:lnTo>
                    <a:pt x="15475" y="30797"/>
                  </a:lnTo>
                  <a:cubicBezTo>
                    <a:pt x="6417" y="30797"/>
                    <a:pt x="77" y="38043"/>
                    <a:pt x="77" y="46196"/>
                  </a:cubicBezTo>
                  <a:cubicBezTo>
                    <a:pt x="-829" y="54348"/>
                    <a:pt x="6417" y="61594"/>
                    <a:pt x="15475" y="61594"/>
                  </a:cubicBezTo>
                  <a:lnTo>
                    <a:pt x="15475" y="6159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48"/>
            <p:cNvSpPr/>
            <p:nvPr/>
          </p:nvSpPr>
          <p:spPr>
            <a:xfrm>
              <a:off x="4794094" y="2841661"/>
              <a:ext cx="52309" cy="34873"/>
            </a:xfrm>
            <a:custGeom>
              <a:rect b="b" l="l" r="r" t="t"/>
              <a:pathLst>
                <a:path extrusionOk="0" h="63405" w="95108">
                  <a:moveTo>
                    <a:pt x="31703" y="63406"/>
                  </a:moveTo>
                  <a:lnTo>
                    <a:pt x="63406" y="63406"/>
                  </a:lnTo>
                  <a:cubicBezTo>
                    <a:pt x="80615" y="63406"/>
                    <a:pt x="95108" y="49819"/>
                    <a:pt x="95108" y="31703"/>
                  </a:cubicBezTo>
                  <a:cubicBezTo>
                    <a:pt x="95108" y="13587"/>
                    <a:pt x="81522" y="0"/>
                    <a:pt x="63406" y="0"/>
                  </a:cubicBezTo>
                  <a:lnTo>
                    <a:pt x="31703" y="0"/>
                  </a:lnTo>
                  <a:cubicBezTo>
                    <a:pt x="14492" y="0"/>
                    <a:pt x="0" y="13587"/>
                    <a:pt x="0" y="31703"/>
                  </a:cubicBezTo>
                  <a:cubicBezTo>
                    <a:pt x="0" y="49819"/>
                    <a:pt x="14492" y="63406"/>
                    <a:pt x="31703" y="63406"/>
                  </a:cubicBezTo>
                  <a:lnTo>
                    <a:pt x="31703" y="6340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21" name="Google Shape;721;p48"/>
          <p:cNvGrpSpPr/>
          <p:nvPr/>
        </p:nvGrpSpPr>
        <p:grpSpPr>
          <a:xfrm>
            <a:off x="5497696" y="2763743"/>
            <a:ext cx="292631" cy="294455"/>
            <a:chOff x="5497696" y="2725643"/>
            <a:chExt cx="292631" cy="294455"/>
          </a:xfrm>
        </p:grpSpPr>
        <p:sp>
          <p:nvSpPr>
            <p:cNvPr id="722" name="Google Shape;722;p48"/>
            <p:cNvSpPr/>
            <p:nvPr/>
          </p:nvSpPr>
          <p:spPr>
            <a:xfrm>
              <a:off x="5532201" y="2823883"/>
              <a:ext cx="160690" cy="160690"/>
            </a:xfrm>
            <a:custGeom>
              <a:rect b="b" l="l" r="r" t="t"/>
              <a:pathLst>
                <a:path extrusionOk="0" h="292164" w="292164">
                  <a:moveTo>
                    <a:pt x="37137" y="1404"/>
                  </a:moveTo>
                  <a:cubicBezTo>
                    <a:pt x="28986" y="-2219"/>
                    <a:pt x="19928" y="1404"/>
                    <a:pt x="16304" y="9557"/>
                  </a:cubicBezTo>
                  <a:cubicBezTo>
                    <a:pt x="5435" y="34919"/>
                    <a:pt x="0" y="61187"/>
                    <a:pt x="0" y="88361"/>
                  </a:cubicBezTo>
                  <a:cubicBezTo>
                    <a:pt x="0" y="200679"/>
                    <a:pt x="91485" y="292165"/>
                    <a:pt x="203804" y="292165"/>
                  </a:cubicBezTo>
                  <a:cubicBezTo>
                    <a:pt x="230978" y="292165"/>
                    <a:pt x="258152" y="286730"/>
                    <a:pt x="282608" y="275860"/>
                  </a:cubicBezTo>
                  <a:cubicBezTo>
                    <a:pt x="290760" y="272237"/>
                    <a:pt x="294383" y="263179"/>
                    <a:pt x="290760" y="255027"/>
                  </a:cubicBezTo>
                  <a:cubicBezTo>
                    <a:pt x="287137" y="246875"/>
                    <a:pt x="278079" y="243252"/>
                    <a:pt x="269927" y="246875"/>
                  </a:cubicBezTo>
                  <a:cubicBezTo>
                    <a:pt x="249094" y="255933"/>
                    <a:pt x="226449" y="260462"/>
                    <a:pt x="202898" y="260462"/>
                  </a:cubicBezTo>
                  <a:cubicBezTo>
                    <a:pt x="107790" y="260462"/>
                    <a:pt x="30797" y="183469"/>
                    <a:pt x="30797" y="88361"/>
                  </a:cubicBezTo>
                  <a:cubicBezTo>
                    <a:pt x="30797" y="64810"/>
                    <a:pt x="35326" y="42165"/>
                    <a:pt x="44384" y="21332"/>
                  </a:cubicBezTo>
                  <a:cubicBezTo>
                    <a:pt x="48913" y="14086"/>
                    <a:pt x="44384" y="5028"/>
                    <a:pt x="37137" y="1404"/>
                  </a:cubicBezTo>
                  <a:lnTo>
                    <a:pt x="37137" y="140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3" name="Google Shape;723;p48"/>
            <p:cNvSpPr/>
            <p:nvPr/>
          </p:nvSpPr>
          <p:spPr>
            <a:xfrm>
              <a:off x="5595935" y="2760649"/>
              <a:ext cx="161189" cy="161188"/>
            </a:xfrm>
            <a:custGeom>
              <a:rect b="b" l="l" r="r" t="t"/>
              <a:pathLst>
                <a:path extrusionOk="0" h="293070" w="293070">
                  <a:moveTo>
                    <a:pt x="88361" y="0"/>
                  </a:moveTo>
                  <a:cubicBezTo>
                    <a:pt x="61187" y="0"/>
                    <a:pt x="34013" y="5435"/>
                    <a:pt x="9556" y="16304"/>
                  </a:cubicBezTo>
                  <a:cubicBezTo>
                    <a:pt x="1405" y="19928"/>
                    <a:pt x="-2219" y="28986"/>
                    <a:pt x="1405" y="37138"/>
                  </a:cubicBezTo>
                  <a:cubicBezTo>
                    <a:pt x="5027" y="45290"/>
                    <a:pt x="14085" y="48913"/>
                    <a:pt x="22238" y="45290"/>
                  </a:cubicBezTo>
                  <a:cubicBezTo>
                    <a:pt x="43071" y="36232"/>
                    <a:pt x="65716" y="31703"/>
                    <a:pt x="89266" y="31703"/>
                  </a:cubicBezTo>
                  <a:cubicBezTo>
                    <a:pt x="184375" y="31703"/>
                    <a:pt x="261367" y="108695"/>
                    <a:pt x="261367" y="203804"/>
                  </a:cubicBezTo>
                  <a:cubicBezTo>
                    <a:pt x="261367" y="227355"/>
                    <a:pt x="256838" y="249999"/>
                    <a:pt x="247780" y="270833"/>
                  </a:cubicBezTo>
                  <a:cubicBezTo>
                    <a:pt x="244157" y="278985"/>
                    <a:pt x="247780" y="288043"/>
                    <a:pt x="255933" y="291666"/>
                  </a:cubicBezTo>
                  <a:cubicBezTo>
                    <a:pt x="264085" y="295289"/>
                    <a:pt x="273143" y="291666"/>
                    <a:pt x="276766" y="283514"/>
                  </a:cubicBezTo>
                  <a:cubicBezTo>
                    <a:pt x="287636" y="258152"/>
                    <a:pt x="293070" y="231884"/>
                    <a:pt x="293070" y="204710"/>
                  </a:cubicBezTo>
                  <a:cubicBezTo>
                    <a:pt x="292165" y="91485"/>
                    <a:pt x="200679" y="0"/>
                    <a:pt x="88361" y="0"/>
                  </a:cubicBezTo>
                  <a:lnTo>
                    <a:pt x="88361"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4" name="Google Shape;724;p48"/>
            <p:cNvSpPr/>
            <p:nvPr/>
          </p:nvSpPr>
          <p:spPr>
            <a:xfrm>
              <a:off x="5537654" y="2725643"/>
              <a:ext cx="252673" cy="155434"/>
            </a:xfrm>
            <a:custGeom>
              <a:rect b="b" l="l" r="r" t="t"/>
              <a:pathLst>
                <a:path extrusionOk="0" h="282608" w="459406">
                  <a:moveTo>
                    <a:pt x="383238" y="77898"/>
                  </a:moveTo>
                  <a:cubicBezTo>
                    <a:pt x="332513" y="27174"/>
                    <a:pt x="265484" y="0"/>
                    <a:pt x="193926" y="0"/>
                  </a:cubicBezTo>
                  <a:cubicBezTo>
                    <a:pt x="136861" y="0"/>
                    <a:pt x="82514" y="18116"/>
                    <a:pt x="37224" y="50725"/>
                  </a:cubicBezTo>
                  <a:lnTo>
                    <a:pt x="39036" y="39855"/>
                  </a:lnTo>
                  <a:cubicBezTo>
                    <a:pt x="39941" y="31703"/>
                    <a:pt x="34507" y="23551"/>
                    <a:pt x="25449" y="21739"/>
                  </a:cubicBezTo>
                  <a:cubicBezTo>
                    <a:pt x="17296" y="20833"/>
                    <a:pt x="9144" y="26268"/>
                    <a:pt x="7333" y="35326"/>
                  </a:cubicBezTo>
                  <a:lnTo>
                    <a:pt x="86" y="86956"/>
                  </a:lnTo>
                  <a:cubicBezTo>
                    <a:pt x="-820" y="96014"/>
                    <a:pt x="5521" y="104166"/>
                    <a:pt x="14579" y="105072"/>
                  </a:cubicBezTo>
                  <a:lnTo>
                    <a:pt x="66209" y="107790"/>
                  </a:lnTo>
                  <a:cubicBezTo>
                    <a:pt x="75267" y="108695"/>
                    <a:pt x="82514" y="101449"/>
                    <a:pt x="82514" y="93297"/>
                  </a:cubicBezTo>
                  <a:cubicBezTo>
                    <a:pt x="82514" y="85145"/>
                    <a:pt x="76173" y="76993"/>
                    <a:pt x="68021" y="76993"/>
                  </a:cubicBezTo>
                  <a:lnTo>
                    <a:pt x="55340" y="76087"/>
                  </a:lnTo>
                  <a:cubicBezTo>
                    <a:pt x="95194" y="47101"/>
                    <a:pt x="143202" y="31703"/>
                    <a:pt x="193021" y="31703"/>
                  </a:cubicBezTo>
                  <a:cubicBezTo>
                    <a:pt x="323455" y="31703"/>
                    <a:pt x="428527" y="137681"/>
                    <a:pt x="428527" y="267210"/>
                  </a:cubicBezTo>
                  <a:cubicBezTo>
                    <a:pt x="428527" y="276267"/>
                    <a:pt x="435774" y="282608"/>
                    <a:pt x="443926" y="282608"/>
                  </a:cubicBezTo>
                  <a:cubicBezTo>
                    <a:pt x="452078" y="282608"/>
                    <a:pt x="459324" y="275362"/>
                    <a:pt x="459324" y="267210"/>
                  </a:cubicBezTo>
                  <a:cubicBezTo>
                    <a:pt x="461136" y="195652"/>
                    <a:pt x="433056" y="128623"/>
                    <a:pt x="383238" y="77898"/>
                  </a:cubicBezTo>
                  <a:lnTo>
                    <a:pt x="383238" y="778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5" name="Google Shape;725;p48"/>
            <p:cNvSpPr/>
            <p:nvPr/>
          </p:nvSpPr>
          <p:spPr>
            <a:xfrm>
              <a:off x="5497696" y="2864664"/>
              <a:ext cx="253577" cy="155434"/>
            </a:xfrm>
            <a:custGeom>
              <a:rect b="b" l="l" r="r" t="t"/>
              <a:pathLst>
                <a:path extrusionOk="0" h="282608" w="461049">
                  <a:moveTo>
                    <a:pt x="444746" y="177536"/>
                  </a:moveTo>
                  <a:lnTo>
                    <a:pt x="393115" y="174819"/>
                  </a:lnTo>
                  <a:cubicBezTo>
                    <a:pt x="384057" y="173913"/>
                    <a:pt x="376811" y="181159"/>
                    <a:pt x="376811" y="189311"/>
                  </a:cubicBezTo>
                  <a:cubicBezTo>
                    <a:pt x="376811" y="197463"/>
                    <a:pt x="383152" y="205616"/>
                    <a:pt x="391304" y="205616"/>
                  </a:cubicBezTo>
                  <a:lnTo>
                    <a:pt x="403985" y="206521"/>
                  </a:lnTo>
                  <a:cubicBezTo>
                    <a:pt x="364130" y="235507"/>
                    <a:pt x="316123" y="250905"/>
                    <a:pt x="266304" y="250905"/>
                  </a:cubicBezTo>
                  <a:cubicBezTo>
                    <a:pt x="135869" y="250905"/>
                    <a:pt x="30797" y="144927"/>
                    <a:pt x="30797" y="15399"/>
                  </a:cubicBezTo>
                  <a:cubicBezTo>
                    <a:pt x="30797" y="6341"/>
                    <a:pt x="23551" y="0"/>
                    <a:pt x="15399" y="0"/>
                  </a:cubicBezTo>
                  <a:cubicBezTo>
                    <a:pt x="7247" y="0"/>
                    <a:pt x="0" y="7247"/>
                    <a:pt x="0" y="15399"/>
                  </a:cubicBezTo>
                  <a:cubicBezTo>
                    <a:pt x="0" y="86956"/>
                    <a:pt x="28080" y="153985"/>
                    <a:pt x="77899" y="204710"/>
                  </a:cubicBezTo>
                  <a:cubicBezTo>
                    <a:pt x="128623" y="255434"/>
                    <a:pt x="195652" y="282608"/>
                    <a:pt x="267210" y="282608"/>
                  </a:cubicBezTo>
                  <a:cubicBezTo>
                    <a:pt x="324275" y="282608"/>
                    <a:pt x="378623" y="264492"/>
                    <a:pt x="423912" y="231884"/>
                  </a:cubicBezTo>
                  <a:lnTo>
                    <a:pt x="422101" y="242753"/>
                  </a:lnTo>
                  <a:cubicBezTo>
                    <a:pt x="421195" y="250905"/>
                    <a:pt x="426630" y="259057"/>
                    <a:pt x="435688" y="260869"/>
                  </a:cubicBezTo>
                  <a:cubicBezTo>
                    <a:pt x="443840" y="261775"/>
                    <a:pt x="451992" y="256340"/>
                    <a:pt x="453804" y="247282"/>
                  </a:cubicBezTo>
                  <a:lnTo>
                    <a:pt x="461050" y="195652"/>
                  </a:lnTo>
                  <a:cubicBezTo>
                    <a:pt x="461050" y="186594"/>
                    <a:pt x="453804" y="178442"/>
                    <a:pt x="444746" y="177536"/>
                  </a:cubicBezTo>
                  <a:lnTo>
                    <a:pt x="444746" y="1775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48"/>
            <p:cNvSpPr/>
            <p:nvPr/>
          </p:nvSpPr>
          <p:spPr>
            <a:xfrm>
              <a:off x="5566706" y="2795153"/>
              <a:ext cx="155434" cy="155434"/>
            </a:xfrm>
            <a:custGeom>
              <a:rect b="b" l="l" r="r" t="t"/>
              <a:pathLst>
                <a:path extrusionOk="0" h="282608" w="282607">
                  <a:moveTo>
                    <a:pt x="141304" y="282608"/>
                  </a:moveTo>
                  <a:cubicBezTo>
                    <a:pt x="219202" y="282608"/>
                    <a:pt x="282608" y="219202"/>
                    <a:pt x="282608" y="141304"/>
                  </a:cubicBezTo>
                  <a:cubicBezTo>
                    <a:pt x="282608" y="63406"/>
                    <a:pt x="219202" y="0"/>
                    <a:pt x="141304" y="0"/>
                  </a:cubicBezTo>
                  <a:cubicBezTo>
                    <a:pt x="63406" y="0"/>
                    <a:pt x="0" y="63406"/>
                    <a:pt x="0" y="141304"/>
                  </a:cubicBezTo>
                  <a:cubicBezTo>
                    <a:pt x="0" y="219202"/>
                    <a:pt x="63406" y="282608"/>
                    <a:pt x="141304" y="282608"/>
                  </a:cubicBezTo>
                  <a:lnTo>
                    <a:pt x="141304" y="282608"/>
                  </a:lnTo>
                  <a:close/>
                  <a:moveTo>
                    <a:pt x="97826" y="192029"/>
                  </a:moveTo>
                  <a:cubicBezTo>
                    <a:pt x="100543" y="187500"/>
                    <a:pt x="107789" y="185688"/>
                    <a:pt x="112318" y="189311"/>
                  </a:cubicBezTo>
                  <a:cubicBezTo>
                    <a:pt x="119564" y="193840"/>
                    <a:pt x="124093" y="195652"/>
                    <a:pt x="131340" y="196558"/>
                  </a:cubicBezTo>
                  <a:lnTo>
                    <a:pt x="131340" y="144021"/>
                  </a:lnTo>
                  <a:cubicBezTo>
                    <a:pt x="123188" y="140398"/>
                    <a:pt x="116847" y="136775"/>
                    <a:pt x="112318" y="133152"/>
                  </a:cubicBezTo>
                  <a:cubicBezTo>
                    <a:pt x="103260" y="125905"/>
                    <a:pt x="98731" y="113224"/>
                    <a:pt x="101449" y="99637"/>
                  </a:cubicBezTo>
                  <a:cubicBezTo>
                    <a:pt x="104166" y="85145"/>
                    <a:pt x="114130" y="73369"/>
                    <a:pt x="127717" y="68840"/>
                  </a:cubicBezTo>
                  <a:cubicBezTo>
                    <a:pt x="129529" y="68840"/>
                    <a:pt x="130434" y="67935"/>
                    <a:pt x="132246" y="67935"/>
                  </a:cubicBezTo>
                  <a:lnTo>
                    <a:pt x="132246" y="58877"/>
                  </a:lnTo>
                  <a:cubicBezTo>
                    <a:pt x="132246" y="53442"/>
                    <a:pt x="136775" y="48007"/>
                    <a:pt x="143115" y="48007"/>
                  </a:cubicBezTo>
                  <a:cubicBezTo>
                    <a:pt x="149456" y="48007"/>
                    <a:pt x="153985" y="52536"/>
                    <a:pt x="153985" y="58877"/>
                  </a:cubicBezTo>
                  <a:lnTo>
                    <a:pt x="153985" y="67029"/>
                  </a:lnTo>
                  <a:cubicBezTo>
                    <a:pt x="165760" y="68840"/>
                    <a:pt x="173007" y="74275"/>
                    <a:pt x="177536" y="78804"/>
                  </a:cubicBezTo>
                  <a:cubicBezTo>
                    <a:pt x="181159" y="83333"/>
                    <a:pt x="181159" y="89674"/>
                    <a:pt x="176630" y="93297"/>
                  </a:cubicBezTo>
                  <a:cubicBezTo>
                    <a:pt x="172101" y="96920"/>
                    <a:pt x="165760" y="96920"/>
                    <a:pt x="162137" y="92391"/>
                  </a:cubicBezTo>
                  <a:cubicBezTo>
                    <a:pt x="162137" y="92391"/>
                    <a:pt x="159420" y="89674"/>
                    <a:pt x="154891" y="87862"/>
                  </a:cubicBezTo>
                  <a:lnTo>
                    <a:pt x="154891" y="129529"/>
                  </a:lnTo>
                  <a:cubicBezTo>
                    <a:pt x="156702" y="130434"/>
                    <a:pt x="159420" y="131340"/>
                    <a:pt x="161231" y="132246"/>
                  </a:cubicBezTo>
                  <a:cubicBezTo>
                    <a:pt x="182065" y="139492"/>
                    <a:pt x="192934" y="157608"/>
                    <a:pt x="189311" y="179348"/>
                  </a:cubicBezTo>
                  <a:cubicBezTo>
                    <a:pt x="186594" y="195652"/>
                    <a:pt x="173912" y="211956"/>
                    <a:pt x="154891" y="216485"/>
                  </a:cubicBezTo>
                  <a:lnTo>
                    <a:pt x="154891" y="225543"/>
                  </a:lnTo>
                  <a:cubicBezTo>
                    <a:pt x="154891" y="230978"/>
                    <a:pt x="150362" y="236413"/>
                    <a:pt x="144021" y="236413"/>
                  </a:cubicBezTo>
                  <a:cubicBezTo>
                    <a:pt x="137680" y="236413"/>
                    <a:pt x="133151" y="231884"/>
                    <a:pt x="133151" y="225543"/>
                  </a:cubicBezTo>
                  <a:lnTo>
                    <a:pt x="133151" y="217391"/>
                  </a:lnTo>
                  <a:cubicBezTo>
                    <a:pt x="123188" y="216485"/>
                    <a:pt x="115036" y="214674"/>
                    <a:pt x="102355" y="206521"/>
                  </a:cubicBezTo>
                  <a:cubicBezTo>
                    <a:pt x="96014" y="202898"/>
                    <a:pt x="94202" y="196558"/>
                    <a:pt x="97826" y="192029"/>
                  </a:cubicBezTo>
                  <a:lnTo>
                    <a:pt x="97826" y="1920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48"/>
            <p:cNvSpPr/>
            <p:nvPr/>
          </p:nvSpPr>
          <p:spPr>
            <a:xfrm>
              <a:off x="5650718" y="2878666"/>
              <a:ext cx="7707" cy="23415"/>
            </a:xfrm>
            <a:custGeom>
              <a:rect b="b" l="l" r="r" t="t"/>
              <a:pathLst>
                <a:path extrusionOk="0" h="42572" w="14013">
                  <a:moveTo>
                    <a:pt x="13587" y="23551"/>
                  </a:moveTo>
                  <a:cubicBezTo>
                    <a:pt x="14492" y="19927"/>
                    <a:pt x="15399" y="6340"/>
                    <a:pt x="0" y="0"/>
                  </a:cubicBezTo>
                  <a:lnTo>
                    <a:pt x="0" y="42572"/>
                  </a:lnTo>
                  <a:cubicBezTo>
                    <a:pt x="7246" y="38949"/>
                    <a:pt x="12681" y="30797"/>
                    <a:pt x="13587" y="23551"/>
                  </a:cubicBezTo>
                  <a:lnTo>
                    <a:pt x="13587" y="2355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8" name="Google Shape;728;p48"/>
            <p:cNvSpPr/>
            <p:nvPr/>
          </p:nvSpPr>
          <p:spPr>
            <a:xfrm>
              <a:off x="5633036" y="2844161"/>
              <a:ext cx="5660" cy="17436"/>
            </a:xfrm>
            <a:custGeom>
              <a:rect b="b" l="l" r="r" t="t"/>
              <a:pathLst>
                <a:path extrusionOk="0" h="31702" w="10290">
                  <a:moveTo>
                    <a:pt x="10290" y="0"/>
                  </a:moveTo>
                  <a:cubicBezTo>
                    <a:pt x="3950" y="2717"/>
                    <a:pt x="1232" y="8152"/>
                    <a:pt x="327" y="13587"/>
                  </a:cubicBezTo>
                  <a:cubicBezTo>
                    <a:pt x="-579" y="19021"/>
                    <a:pt x="327" y="24456"/>
                    <a:pt x="3950" y="27174"/>
                  </a:cubicBezTo>
                  <a:cubicBezTo>
                    <a:pt x="5761" y="28985"/>
                    <a:pt x="7573" y="29891"/>
                    <a:pt x="10290" y="31703"/>
                  </a:cubicBezTo>
                  <a:lnTo>
                    <a:pt x="1029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29" name="Google Shape;729;p48"/>
          <p:cNvGrpSpPr/>
          <p:nvPr/>
        </p:nvGrpSpPr>
        <p:grpSpPr>
          <a:xfrm>
            <a:off x="6212801" y="2764243"/>
            <a:ext cx="293432" cy="294413"/>
            <a:chOff x="6212801" y="2726143"/>
            <a:chExt cx="293432" cy="294413"/>
          </a:xfrm>
        </p:grpSpPr>
        <p:sp>
          <p:nvSpPr>
            <p:cNvPr id="730" name="Google Shape;730;p48"/>
            <p:cNvSpPr/>
            <p:nvPr/>
          </p:nvSpPr>
          <p:spPr>
            <a:xfrm>
              <a:off x="6316816" y="2870665"/>
              <a:ext cx="17436" cy="97644"/>
            </a:xfrm>
            <a:custGeom>
              <a:rect b="b" l="l" r="r" t="t"/>
              <a:pathLst>
                <a:path extrusionOk="0" h="177535" w="31702">
                  <a:moveTo>
                    <a:pt x="0" y="0"/>
                  </a:moveTo>
                  <a:lnTo>
                    <a:pt x="31703" y="0"/>
                  </a:lnTo>
                  <a:lnTo>
                    <a:pt x="31703" y="177536"/>
                  </a:lnTo>
                  <a:lnTo>
                    <a:pt x="0" y="1775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48"/>
            <p:cNvSpPr/>
            <p:nvPr/>
          </p:nvSpPr>
          <p:spPr>
            <a:xfrm>
              <a:off x="6385826" y="2870665"/>
              <a:ext cx="17436" cy="97644"/>
            </a:xfrm>
            <a:custGeom>
              <a:rect b="b" l="l" r="r" t="t"/>
              <a:pathLst>
                <a:path extrusionOk="0" h="177535" w="31702">
                  <a:moveTo>
                    <a:pt x="0" y="0"/>
                  </a:moveTo>
                  <a:lnTo>
                    <a:pt x="31702" y="0"/>
                  </a:lnTo>
                  <a:lnTo>
                    <a:pt x="31702" y="177536"/>
                  </a:lnTo>
                  <a:lnTo>
                    <a:pt x="0" y="1775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2" name="Google Shape;732;p48"/>
            <p:cNvSpPr/>
            <p:nvPr/>
          </p:nvSpPr>
          <p:spPr>
            <a:xfrm>
              <a:off x="6351321" y="2870665"/>
              <a:ext cx="17436" cy="97644"/>
            </a:xfrm>
            <a:custGeom>
              <a:rect b="b" l="l" r="r" t="t"/>
              <a:pathLst>
                <a:path extrusionOk="0" h="177535" w="31702">
                  <a:moveTo>
                    <a:pt x="0" y="0"/>
                  </a:moveTo>
                  <a:lnTo>
                    <a:pt x="31703" y="0"/>
                  </a:lnTo>
                  <a:lnTo>
                    <a:pt x="31703" y="177536"/>
                  </a:lnTo>
                  <a:lnTo>
                    <a:pt x="0" y="1775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3" name="Google Shape;733;p48"/>
            <p:cNvSpPr/>
            <p:nvPr/>
          </p:nvSpPr>
          <p:spPr>
            <a:xfrm>
              <a:off x="6281811" y="2726143"/>
              <a:ext cx="155434" cy="127037"/>
            </a:xfrm>
            <a:custGeom>
              <a:rect b="b" l="l" r="r" t="t"/>
              <a:pathLst>
                <a:path extrusionOk="0" h="230977" w="282607">
                  <a:moveTo>
                    <a:pt x="16304" y="230978"/>
                  </a:moveTo>
                  <a:lnTo>
                    <a:pt x="267210" y="230978"/>
                  </a:lnTo>
                  <a:cubicBezTo>
                    <a:pt x="276267" y="230978"/>
                    <a:pt x="282608" y="223731"/>
                    <a:pt x="282608" y="215579"/>
                  </a:cubicBezTo>
                  <a:lnTo>
                    <a:pt x="282608" y="194746"/>
                  </a:lnTo>
                  <a:cubicBezTo>
                    <a:pt x="282608" y="188405"/>
                    <a:pt x="278984" y="182970"/>
                    <a:pt x="272644" y="180253"/>
                  </a:cubicBezTo>
                  <a:lnTo>
                    <a:pt x="156702" y="132246"/>
                  </a:lnTo>
                  <a:lnTo>
                    <a:pt x="156702" y="72464"/>
                  </a:lnTo>
                  <a:lnTo>
                    <a:pt x="224636" y="72464"/>
                  </a:lnTo>
                  <a:cubicBezTo>
                    <a:pt x="233694" y="72464"/>
                    <a:pt x="240036" y="65217"/>
                    <a:pt x="240036" y="57065"/>
                  </a:cubicBezTo>
                  <a:lnTo>
                    <a:pt x="240036" y="15398"/>
                  </a:lnTo>
                  <a:cubicBezTo>
                    <a:pt x="240036" y="6340"/>
                    <a:pt x="232789" y="0"/>
                    <a:pt x="224636" y="0"/>
                  </a:cubicBezTo>
                  <a:lnTo>
                    <a:pt x="141304" y="0"/>
                  </a:lnTo>
                  <a:cubicBezTo>
                    <a:pt x="132246" y="0"/>
                    <a:pt x="125906" y="7246"/>
                    <a:pt x="125906" y="15398"/>
                  </a:cubicBezTo>
                  <a:lnTo>
                    <a:pt x="125906" y="132246"/>
                  </a:lnTo>
                  <a:lnTo>
                    <a:pt x="9964" y="180253"/>
                  </a:lnTo>
                  <a:cubicBezTo>
                    <a:pt x="4529" y="182970"/>
                    <a:pt x="0" y="188405"/>
                    <a:pt x="0" y="194746"/>
                  </a:cubicBezTo>
                  <a:lnTo>
                    <a:pt x="0" y="215579"/>
                  </a:lnTo>
                  <a:cubicBezTo>
                    <a:pt x="0" y="223731"/>
                    <a:pt x="7246" y="230978"/>
                    <a:pt x="16304" y="230978"/>
                  </a:cubicBezTo>
                  <a:lnTo>
                    <a:pt x="16304" y="23097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4" name="Google Shape;734;p48"/>
            <p:cNvSpPr/>
            <p:nvPr/>
          </p:nvSpPr>
          <p:spPr>
            <a:xfrm>
              <a:off x="6420331" y="2836160"/>
              <a:ext cx="68750" cy="132019"/>
            </a:xfrm>
            <a:custGeom>
              <a:rect b="b" l="l" r="r" t="t"/>
              <a:pathLst>
                <a:path extrusionOk="0" h="240035" w="125000">
                  <a:moveTo>
                    <a:pt x="0" y="62500"/>
                  </a:moveTo>
                  <a:lnTo>
                    <a:pt x="0" y="240036"/>
                  </a:lnTo>
                  <a:lnTo>
                    <a:pt x="47102" y="240036"/>
                  </a:lnTo>
                  <a:lnTo>
                    <a:pt x="47102" y="192934"/>
                  </a:lnTo>
                  <a:cubicBezTo>
                    <a:pt x="47102" y="183876"/>
                    <a:pt x="54348" y="177536"/>
                    <a:pt x="62500" y="177536"/>
                  </a:cubicBezTo>
                  <a:cubicBezTo>
                    <a:pt x="70652" y="177536"/>
                    <a:pt x="77898" y="184782"/>
                    <a:pt x="77898" y="192934"/>
                  </a:cubicBezTo>
                  <a:lnTo>
                    <a:pt x="77898" y="240036"/>
                  </a:lnTo>
                  <a:lnTo>
                    <a:pt x="125000" y="240036"/>
                  </a:lnTo>
                  <a:lnTo>
                    <a:pt x="125000" y="15398"/>
                  </a:lnTo>
                  <a:cubicBezTo>
                    <a:pt x="125000" y="6340"/>
                    <a:pt x="117753" y="0"/>
                    <a:pt x="109601" y="0"/>
                  </a:cubicBezTo>
                  <a:lnTo>
                    <a:pt x="62500" y="0"/>
                  </a:lnTo>
                  <a:lnTo>
                    <a:pt x="62500" y="15398"/>
                  </a:lnTo>
                  <a:cubicBezTo>
                    <a:pt x="62500" y="41667"/>
                    <a:pt x="41666" y="62500"/>
                    <a:pt x="15399" y="62500"/>
                  </a:cubicBezTo>
                  <a:lnTo>
                    <a:pt x="0" y="62500"/>
                  </a:lnTo>
                  <a:close/>
                  <a:moveTo>
                    <a:pt x="47102" y="99637"/>
                  </a:moveTo>
                  <a:cubicBezTo>
                    <a:pt x="47102" y="90579"/>
                    <a:pt x="54348" y="84239"/>
                    <a:pt x="62500" y="84239"/>
                  </a:cubicBezTo>
                  <a:cubicBezTo>
                    <a:pt x="70652" y="84239"/>
                    <a:pt x="77898" y="91485"/>
                    <a:pt x="77898" y="99637"/>
                  </a:cubicBezTo>
                  <a:lnTo>
                    <a:pt x="77898" y="131340"/>
                  </a:lnTo>
                  <a:cubicBezTo>
                    <a:pt x="77898" y="140398"/>
                    <a:pt x="70652" y="146739"/>
                    <a:pt x="62500" y="146739"/>
                  </a:cubicBezTo>
                  <a:cubicBezTo>
                    <a:pt x="54348" y="146739"/>
                    <a:pt x="47102" y="139492"/>
                    <a:pt x="47102" y="131340"/>
                  </a:cubicBezTo>
                  <a:lnTo>
                    <a:pt x="47102" y="996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5" name="Google Shape;735;p48"/>
            <p:cNvSpPr/>
            <p:nvPr/>
          </p:nvSpPr>
          <p:spPr>
            <a:xfrm>
              <a:off x="6230303" y="2836160"/>
              <a:ext cx="68750" cy="132019"/>
            </a:xfrm>
            <a:custGeom>
              <a:rect b="b" l="l" r="r" t="t"/>
              <a:pathLst>
                <a:path extrusionOk="0" h="240035" w="125000">
                  <a:moveTo>
                    <a:pt x="47101" y="192934"/>
                  </a:moveTo>
                  <a:cubicBezTo>
                    <a:pt x="47101" y="183876"/>
                    <a:pt x="54348" y="177536"/>
                    <a:pt x="62500" y="177536"/>
                  </a:cubicBezTo>
                  <a:cubicBezTo>
                    <a:pt x="70652" y="177536"/>
                    <a:pt x="77899" y="184782"/>
                    <a:pt x="77899" y="192934"/>
                  </a:cubicBezTo>
                  <a:lnTo>
                    <a:pt x="77899" y="240036"/>
                  </a:lnTo>
                  <a:lnTo>
                    <a:pt x="125000" y="240036"/>
                  </a:lnTo>
                  <a:lnTo>
                    <a:pt x="125000" y="62500"/>
                  </a:lnTo>
                  <a:lnTo>
                    <a:pt x="109602" y="62500"/>
                  </a:lnTo>
                  <a:cubicBezTo>
                    <a:pt x="83333" y="62500"/>
                    <a:pt x="62500" y="41667"/>
                    <a:pt x="62500" y="15398"/>
                  </a:cubicBezTo>
                  <a:lnTo>
                    <a:pt x="62500" y="0"/>
                  </a:lnTo>
                  <a:lnTo>
                    <a:pt x="15399" y="0"/>
                  </a:lnTo>
                  <a:cubicBezTo>
                    <a:pt x="6341" y="0"/>
                    <a:pt x="0" y="7246"/>
                    <a:pt x="0" y="15398"/>
                  </a:cubicBezTo>
                  <a:lnTo>
                    <a:pt x="0" y="240036"/>
                  </a:lnTo>
                  <a:lnTo>
                    <a:pt x="47101" y="240036"/>
                  </a:lnTo>
                  <a:lnTo>
                    <a:pt x="47101" y="192934"/>
                  </a:lnTo>
                  <a:close/>
                  <a:moveTo>
                    <a:pt x="47101" y="99637"/>
                  </a:moveTo>
                  <a:cubicBezTo>
                    <a:pt x="47101" y="90579"/>
                    <a:pt x="54348" y="84239"/>
                    <a:pt x="62500" y="84239"/>
                  </a:cubicBezTo>
                  <a:cubicBezTo>
                    <a:pt x="70652" y="84239"/>
                    <a:pt x="77899" y="91485"/>
                    <a:pt x="77899" y="99637"/>
                  </a:cubicBezTo>
                  <a:lnTo>
                    <a:pt x="77899" y="131340"/>
                  </a:lnTo>
                  <a:cubicBezTo>
                    <a:pt x="77899" y="140398"/>
                    <a:pt x="70652" y="146739"/>
                    <a:pt x="62500" y="146739"/>
                  </a:cubicBezTo>
                  <a:cubicBezTo>
                    <a:pt x="54348" y="146739"/>
                    <a:pt x="47101" y="139492"/>
                    <a:pt x="47101" y="131340"/>
                  </a:cubicBezTo>
                  <a:lnTo>
                    <a:pt x="47101" y="996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6" name="Google Shape;736;p48"/>
            <p:cNvSpPr/>
            <p:nvPr/>
          </p:nvSpPr>
          <p:spPr>
            <a:xfrm>
              <a:off x="6212801" y="2986182"/>
              <a:ext cx="293432" cy="34374"/>
            </a:xfrm>
            <a:custGeom>
              <a:rect b="b" l="l" r="r" t="t"/>
              <a:pathLst>
                <a:path extrusionOk="0" h="62499" w="533513">
                  <a:moveTo>
                    <a:pt x="518115" y="0"/>
                  </a:moveTo>
                  <a:lnTo>
                    <a:pt x="15399" y="0"/>
                  </a:lnTo>
                  <a:cubicBezTo>
                    <a:pt x="6341" y="0"/>
                    <a:pt x="0" y="7246"/>
                    <a:pt x="0" y="15398"/>
                  </a:cubicBezTo>
                  <a:lnTo>
                    <a:pt x="0" y="47101"/>
                  </a:lnTo>
                  <a:cubicBezTo>
                    <a:pt x="0" y="56159"/>
                    <a:pt x="7247" y="62500"/>
                    <a:pt x="15399" y="62500"/>
                  </a:cubicBezTo>
                  <a:lnTo>
                    <a:pt x="518115" y="62500"/>
                  </a:lnTo>
                  <a:cubicBezTo>
                    <a:pt x="527173" y="62500"/>
                    <a:pt x="533513" y="55254"/>
                    <a:pt x="533513" y="47101"/>
                  </a:cubicBezTo>
                  <a:lnTo>
                    <a:pt x="533513" y="15398"/>
                  </a:lnTo>
                  <a:cubicBezTo>
                    <a:pt x="533513" y="7246"/>
                    <a:pt x="526267" y="0"/>
                    <a:pt x="518115" y="0"/>
                  </a:cubicBezTo>
                  <a:lnTo>
                    <a:pt x="51811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37" name="Google Shape;737;p48"/>
          <p:cNvGrpSpPr/>
          <p:nvPr/>
        </p:nvGrpSpPr>
        <p:grpSpPr>
          <a:xfrm>
            <a:off x="6927405" y="2763294"/>
            <a:ext cx="294771" cy="294734"/>
            <a:chOff x="6927405" y="2725194"/>
            <a:chExt cx="294771" cy="294734"/>
          </a:xfrm>
        </p:grpSpPr>
        <p:sp>
          <p:nvSpPr>
            <p:cNvPr id="738" name="Google Shape;738;p48"/>
            <p:cNvSpPr/>
            <p:nvPr/>
          </p:nvSpPr>
          <p:spPr>
            <a:xfrm>
              <a:off x="6927905" y="2951677"/>
              <a:ext cx="293432" cy="68251"/>
            </a:xfrm>
            <a:custGeom>
              <a:rect b="b" l="l" r="r" t="t"/>
              <a:pathLst>
                <a:path extrusionOk="0" h="124093" w="533513">
                  <a:moveTo>
                    <a:pt x="518115" y="30797"/>
                  </a:moveTo>
                  <a:cubicBezTo>
                    <a:pt x="527173" y="30797"/>
                    <a:pt x="533513" y="23550"/>
                    <a:pt x="533513" y="15398"/>
                  </a:cubicBezTo>
                  <a:cubicBezTo>
                    <a:pt x="533513" y="6340"/>
                    <a:pt x="526267" y="0"/>
                    <a:pt x="518115" y="0"/>
                  </a:cubicBezTo>
                  <a:lnTo>
                    <a:pt x="15399" y="0"/>
                  </a:lnTo>
                  <a:cubicBezTo>
                    <a:pt x="6341" y="0"/>
                    <a:pt x="0" y="7246"/>
                    <a:pt x="0" y="15398"/>
                  </a:cubicBezTo>
                  <a:cubicBezTo>
                    <a:pt x="0" y="24456"/>
                    <a:pt x="7247" y="30797"/>
                    <a:pt x="15399" y="30797"/>
                  </a:cubicBezTo>
                  <a:lnTo>
                    <a:pt x="42573" y="30797"/>
                  </a:lnTo>
                  <a:lnTo>
                    <a:pt x="42573" y="93297"/>
                  </a:lnTo>
                  <a:lnTo>
                    <a:pt x="15399" y="93297"/>
                  </a:lnTo>
                  <a:cubicBezTo>
                    <a:pt x="6341" y="93297"/>
                    <a:pt x="0" y="100543"/>
                    <a:pt x="0" y="108695"/>
                  </a:cubicBezTo>
                  <a:cubicBezTo>
                    <a:pt x="0" y="117753"/>
                    <a:pt x="7247" y="124094"/>
                    <a:pt x="15399" y="124094"/>
                  </a:cubicBezTo>
                  <a:lnTo>
                    <a:pt x="518115" y="124094"/>
                  </a:lnTo>
                  <a:cubicBezTo>
                    <a:pt x="527173" y="124094"/>
                    <a:pt x="533513" y="116847"/>
                    <a:pt x="533513" y="108695"/>
                  </a:cubicBezTo>
                  <a:cubicBezTo>
                    <a:pt x="533513" y="99637"/>
                    <a:pt x="526267" y="93297"/>
                    <a:pt x="518115" y="93297"/>
                  </a:cubicBezTo>
                  <a:lnTo>
                    <a:pt x="490942" y="93297"/>
                  </a:lnTo>
                  <a:lnTo>
                    <a:pt x="490942" y="30797"/>
                  </a:lnTo>
                  <a:lnTo>
                    <a:pt x="518115" y="30797"/>
                  </a:lnTo>
                  <a:close/>
                  <a:moveTo>
                    <a:pt x="125000" y="93297"/>
                  </a:moveTo>
                  <a:lnTo>
                    <a:pt x="72464" y="93297"/>
                  </a:lnTo>
                  <a:lnTo>
                    <a:pt x="72464" y="30797"/>
                  </a:lnTo>
                  <a:lnTo>
                    <a:pt x="125000" y="30797"/>
                  </a:lnTo>
                  <a:lnTo>
                    <a:pt x="125000" y="93297"/>
                  </a:lnTo>
                  <a:close/>
                  <a:moveTo>
                    <a:pt x="209238" y="93297"/>
                  </a:moveTo>
                  <a:lnTo>
                    <a:pt x="156703" y="93297"/>
                  </a:lnTo>
                  <a:lnTo>
                    <a:pt x="156703" y="30797"/>
                  </a:lnTo>
                  <a:lnTo>
                    <a:pt x="209238" y="30797"/>
                  </a:lnTo>
                  <a:lnTo>
                    <a:pt x="209238" y="93297"/>
                  </a:lnTo>
                  <a:close/>
                  <a:moveTo>
                    <a:pt x="292572" y="93297"/>
                  </a:moveTo>
                  <a:lnTo>
                    <a:pt x="240036" y="93297"/>
                  </a:lnTo>
                  <a:lnTo>
                    <a:pt x="240036" y="30797"/>
                  </a:lnTo>
                  <a:lnTo>
                    <a:pt x="292572" y="30797"/>
                  </a:lnTo>
                  <a:lnTo>
                    <a:pt x="292572" y="93297"/>
                  </a:lnTo>
                  <a:close/>
                  <a:moveTo>
                    <a:pt x="375905" y="93297"/>
                  </a:moveTo>
                  <a:lnTo>
                    <a:pt x="323369" y="93297"/>
                  </a:lnTo>
                  <a:lnTo>
                    <a:pt x="323369" y="30797"/>
                  </a:lnTo>
                  <a:lnTo>
                    <a:pt x="375905" y="30797"/>
                  </a:lnTo>
                  <a:lnTo>
                    <a:pt x="375905" y="93297"/>
                  </a:lnTo>
                  <a:close/>
                  <a:moveTo>
                    <a:pt x="459239" y="93297"/>
                  </a:moveTo>
                  <a:lnTo>
                    <a:pt x="406702" y="93297"/>
                  </a:lnTo>
                  <a:lnTo>
                    <a:pt x="406702" y="30797"/>
                  </a:lnTo>
                  <a:lnTo>
                    <a:pt x="459239" y="30797"/>
                  </a:lnTo>
                  <a:lnTo>
                    <a:pt x="459239" y="932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39" name="Google Shape;739;p48"/>
            <p:cNvGrpSpPr/>
            <p:nvPr/>
          </p:nvGrpSpPr>
          <p:grpSpPr>
            <a:xfrm>
              <a:off x="7017608" y="2725194"/>
              <a:ext cx="115020" cy="208037"/>
              <a:chOff x="10525337" y="3160884"/>
              <a:chExt cx="208332" cy="376810"/>
            </a:xfrm>
          </p:grpSpPr>
          <p:sp>
            <p:nvSpPr>
              <p:cNvPr id="740" name="Google Shape;740;p48"/>
              <p:cNvSpPr/>
              <p:nvPr/>
            </p:nvSpPr>
            <p:spPr>
              <a:xfrm>
                <a:off x="10603235" y="3443492"/>
                <a:ext cx="52536" cy="94202"/>
              </a:xfrm>
              <a:custGeom>
                <a:rect b="b" l="l" r="r" t="t"/>
                <a:pathLst>
                  <a:path extrusionOk="0" h="94202" w="52536">
                    <a:moveTo>
                      <a:pt x="0" y="0"/>
                    </a:moveTo>
                    <a:lnTo>
                      <a:pt x="52536" y="0"/>
                    </a:lnTo>
                    <a:lnTo>
                      <a:pt x="52536" y="94203"/>
                    </a:lnTo>
                    <a:lnTo>
                      <a:pt x="0" y="942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1" name="Google Shape;741;p48"/>
              <p:cNvSpPr/>
              <p:nvPr/>
            </p:nvSpPr>
            <p:spPr>
              <a:xfrm>
                <a:off x="10525337" y="3160884"/>
                <a:ext cx="208332" cy="376810"/>
              </a:xfrm>
              <a:custGeom>
                <a:rect b="b" l="l" r="r" t="t"/>
                <a:pathLst>
                  <a:path extrusionOk="0" h="376810" w="208332">
                    <a:moveTo>
                      <a:pt x="47101" y="267209"/>
                    </a:moveTo>
                    <a:cubicBezTo>
                      <a:pt x="47101" y="258151"/>
                      <a:pt x="54348" y="251811"/>
                      <a:pt x="62500" y="251811"/>
                    </a:cubicBezTo>
                    <a:lnTo>
                      <a:pt x="145833" y="251811"/>
                    </a:lnTo>
                    <a:cubicBezTo>
                      <a:pt x="154891" y="251811"/>
                      <a:pt x="161232" y="259057"/>
                      <a:pt x="161232" y="267209"/>
                    </a:cubicBezTo>
                    <a:lnTo>
                      <a:pt x="161232" y="376811"/>
                    </a:lnTo>
                    <a:lnTo>
                      <a:pt x="208333" y="376811"/>
                    </a:lnTo>
                    <a:lnTo>
                      <a:pt x="208333" y="114130"/>
                    </a:lnTo>
                    <a:cubicBezTo>
                      <a:pt x="208333" y="110507"/>
                      <a:pt x="206522" y="106884"/>
                      <a:pt x="204709" y="103260"/>
                    </a:cubicBezTo>
                    <a:lnTo>
                      <a:pt x="115942" y="5435"/>
                    </a:lnTo>
                    <a:cubicBezTo>
                      <a:pt x="109601" y="-1812"/>
                      <a:pt x="98732" y="-1812"/>
                      <a:pt x="92391" y="5435"/>
                    </a:cubicBezTo>
                    <a:lnTo>
                      <a:pt x="3623" y="103260"/>
                    </a:lnTo>
                    <a:cubicBezTo>
                      <a:pt x="906" y="105978"/>
                      <a:pt x="0" y="109601"/>
                      <a:pt x="0" y="114130"/>
                    </a:cubicBezTo>
                    <a:lnTo>
                      <a:pt x="0" y="376811"/>
                    </a:lnTo>
                    <a:lnTo>
                      <a:pt x="47101" y="376811"/>
                    </a:lnTo>
                    <a:lnTo>
                      <a:pt x="47101" y="267209"/>
                    </a:lnTo>
                    <a:close/>
                    <a:moveTo>
                      <a:pt x="104166" y="105072"/>
                    </a:moveTo>
                    <a:cubicBezTo>
                      <a:pt x="113224" y="105072"/>
                      <a:pt x="119564" y="112318"/>
                      <a:pt x="119564" y="120471"/>
                    </a:cubicBezTo>
                    <a:cubicBezTo>
                      <a:pt x="119564" y="129529"/>
                      <a:pt x="112319" y="135869"/>
                      <a:pt x="104166" y="135869"/>
                    </a:cubicBezTo>
                    <a:cubicBezTo>
                      <a:pt x="96014" y="135869"/>
                      <a:pt x="88768" y="128623"/>
                      <a:pt x="88768" y="120471"/>
                    </a:cubicBezTo>
                    <a:cubicBezTo>
                      <a:pt x="88768" y="112318"/>
                      <a:pt x="95108" y="105072"/>
                      <a:pt x="104166" y="105072"/>
                    </a:cubicBezTo>
                    <a:lnTo>
                      <a:pt x="104166" y="105072"/>
                    </a:lnTo>
                    <a:close/>
                    <a:moveTo>
                      <a:pt x="62500" y="178442"/>
                    </a:moveTo>
                    <a:lnTo>
                      <a:pt x="145833" y="178442"/>
                    </a:lnTo>
                    <a:cubicBezTo>
                      <a:pt x="154891" y="178442"/>
                      <a:pt x="161232" y="185688"/>
                      <a:pt x="161232" y="193840"/>
                    </a:cubicBezTo>
                    <a:cubicBezTo>
                      <a:pt x="161232" y="202898"/>
                      <a:pt x="153985" y="209239"/>
                      <a:pt x="145833" y="209239"/>
                    </a:cubicBezTo>
                    <a:lnTo>
                      <a:pt x="62500" y="209239"/>
                    </a:lnTo>
                    <a:cubicBezTo>
                      <a:pt x="53442" y="209239"/>
                      <a:pt x="47101" y="201992"/>
                      <a:pt x="47101" y="193840"/>
                    </a:cubicBezTo>
                    <a:cubicBezTo>
                      <a:pt x="47101" y="185688"/>
                      <a:pt x="53442" y="178442"/>
                      <a:pt x="62500" y="178442"/>
                    </a:cubicBezTo>
                    <a:lnTo>
                      <a:pt x="62500" y="17844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42" name="Google Shape;742;p48"/>
            <p:cNvSpPr/>
            <p:nvPr/>
          </p:nvSpPr>
          <p:spPr>
            <a:xfrm>
              <a:off x="7150437" y="2823658"/>
              <a:ext cx="71739" cy="109103"/>
            </a:xfrm>
            <a:custGeom>
              <a:rect b="b" l="l" r="r" t="t"/>
              <a:pathLst>
                <a:path extrusionOk="0" h="198369" w="130434">
                  <a:moveTo>
                    <a:pt x="115037" y="166666"/>
                  </a:moveTo>
                  <a:lnTo>
                    <a:pt x="98732" y="166666"/>
                  </a:lnTo>
                  <a:lnTo>
                    <a:pt x="98732" y="0"/>
                  </a:lnTo>
                  <a:lnTo>
                    <a:pt x="0" y="0"/>
                  </a:lnTo>
                  <a:lnTo>
                    <a:pt x="0" y="198369"/>
                  </a:lnTo>
                  <a:lnTo>
                    <a:pt x="33515" y="198369"/>
                  </a:lnTo>
                  <a:lnTo>
                    <a:pt x="33515" y="120471"/>
                  </a:lnTo>
                  <a:cubicBezTo>
                    <a:pt x="33515" y="111413"/>
                    <a:pt x="40761" y="105072"/>
                    <a:pt x="48913" y="105072"/>
                  </a:cubicBezTo>
                  <a:cubicBezTo>
                    <a:pt x="57066" y="105072"/>
                    <a:pt x="64311" y="112319"/>
                    <a:pt x="64311" y="120471"/>
                  </a:cubicBezTo>
                  <a:lnTo>
                    <a:pt x="64311" y="198369"/>
                  </a:lnTo>
                  <a:lnTo>
                    <a:pt x="115037" y="198369"/>
                  </a:lnTo>
                  <a:cubicBezTo>
                    <a:pt x="124095" y="198369"/>
                    <a:pt x="130435" y="191123"/>
                    <a:pt x="130435" y="182970"/>
                  </a:cubicBezTo>
                  <a:cubicBezTo>
                    <a:pt x="130435" y="173912"/>
                    <a:pt x="123188" y="166666"/>
                    <a:pt x="115037" y="166666"/>
                  </a:cubicBezTo>
                  <a:lnTo>
                    <a:pt x="115037" y="16666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48"/>
            <p:cNvSpPr/>
            <p:nvPr/>
          </p:nvSpPr>
          <p:spPr>
            <a:xfrm>
              <a:off x="6927405" y="2823658"/>
              <a:ext cx="71739" cy="109103"/>
            </a:xfrm>
            <a:custGeom>
              <a:rect b="b" l="l" r="r" t="t"/>
              <a:pathLst>
                <a:path extrusionOk="0" h="198369" w="130434">
                  <a:moveTo>
                    <a:pt x="15398" y="198369"/>
                  </a:moveTo>
                  <a:lnTo>
                    <a:pt x="66123" y="198369"/>
                  </a:lnTo>
                  <a:lnTo>
                    <a:pt x="66123" y="120471"/>
                  </a:lnTo>
                  <a:cubicBezTo>
                    <a:pt x="66123" y="111413"/>
                    <a:pt x="73369" y="105072"/>
                    <a:pt x="81522" y="105072"/>
                  </a:cubicBezTo>
                  <a:cubicBezTo>
                    <a:pt x="89674" y="105072"/>
                    <a:pt x="96920" y="112319"/>
                    <a:pt x="96920" y="120471"/>
                  </a:cubicBezTo>
                  <a:lnTo>
                    <a:pt x="96920" y="198369"/>
                  </a:lnTo>
                  <a:lnTo>
                    <a:pt x="130435" y="198369"/>
                  </a:lnTo>
                  <a:lnTo>
                    <a:pt x="130435" y="0"/>
                  </a:lnTo>
                  <a:lnTo>
                    <a:pt x="31703" y="0"/>
                  </a:lnTo>
                  <a:lnTo>
                    <a:pt x="31703" y="166666"/>
                  </a:lnTo>
                  <a:lnTo>
                    <a:pt x="15398" y="166666"/>
                  </a:lnTo>
                  <a:cubicBezTo>
                    <a:pt x="6340" y="166666"/>
                    <a:pt x="0" y="173912"/>
                    <a:pt x="0" y="182065"/>
                  </a:cubicBezTo>
                  <a:cubicBezTo>
                    <a:pt x="0" y="191123"/>
                    <a:pt x="7247" y="198369"/>
                    <a:pt x="15398" y="198369"/>
                  </a:cubicBezTo>
                  <a:lnTo>
                    <a:pt x="15398" y="19836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48"/>
            <p:cNvSpPr/>
            <p:nvPr/>
          </p:nvSpPr>
          <p:spPr>
            <a:xfrm>
              <a:off x="6927405" y="2788653"/>
              <a:ext cx="72237" cy="17436"/>
            </a:xfrm>
            <a:custGeom>
              <a:rect b="b" l="l" r="r" t="t"/>
              <a:pathLst>
                <a:path extrusionOk="0" h="31702" w="131340">
                  <a:moveTo>
                    <a:pt x="15398" y="31703"/>
                  </a:moveTo>
                  <a:lnTo>
                    <a:pt x="131340" y="31703"/>
                  </a:lnTo>
                  <a:lnTo>
                    <a:pt x="131340" y="0"/>
                  </a:lnTo>
                  <a:lnTo>
                    <a:pt x="15398" y="0"/>
                  </a:lnTo>
                  <a:cubicBezTo>
                    <a:pt x="6340" y="0"/>
                    <a:pt x="0" y="7246"/>
                    <a:pt x="0" y="15398"/>
                  </a:cubicBezTo>
                  <a:cubicBezTo>
                    <a:pt x="0" y="25362"/>
                    <a:pt x="7247" y="31703"/>
                    <a:pt x="15398" y="31703"/>
                  </a:cubicBezTo>
                  <a:lnTo>
                    <a:pt x="15398" y="317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48"/>
            <p:cNvSpPr/>
            <p:nvPr/>
          </p:nvSpPr>
          <p:spPr>
            <a:xfrm>
              <a:off x="7149937" y="2789153"/>
              <a:ext cx="72237" cy="17436"/>
            </a:xfrm>
            <a:custGeom>
              <a:rect b="b" l="l" r="r" t="t"/>
              <a:pathLst>
                <a:path extrusionOk="0" h="31702" w="131340">
                  <a:moveTo>
                    <a:pt x="131340" y="15398"/>
                  </a:moveTo>
                  <a:cubicBezTo>
                    <a:pt x="131340" y="6340"/>
                    <a:pt x="124093" y="0"/>
                    <a:pt x="115942" y="0"/>
                  </a:cubicBezTo>
                  <a:lnTo>
                    <a:pt x="0" y="0"/>
                  </a:lnTo>
                  <a:lnTo>
                    <a:pt x="0" y="31703"/>
                  </a:lnTo>
                  <a:lnTo>
                    <a:pt x="115942" y="31703"/>
                  </a:lnTo>
                  <a:cubicBezTo>
                    <a:pt x="124093" y="30797"/>
                    <a:pt x="131340" y="24456"/>
                    <a:pt x="131340" y="15398"/>
                  </a:cubicBezTo>
                  <a:lnTo>
                    <a:pt x="131340" y="153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46" name="Google Shape;746;p48"/>
          <p:cNvGrpSpPr/>
          <p:nvPr/>
        </p:nvGrpSpPr>
        <p:grpSpPr>
          <a:xfrm>
            <a:off x="7641885" y="2763743"/>
            <a:ext cx="294974" cy="294771"/>
            <a:chOff x="7641885" y="2725643"/>
            <a:chExt cx="294974" cy="294771"/>
          </a:xfrm>
        </p:grpSpPr>
        <p:sp>
          <p:nvSpPr>
            <p:cNvPr id="747" name="Google Shape;747;p48"/>
            <p:cNvSpPr/>
            <p:nvPr/>
          </p:nvSpPr>
          <p:spPr>
            <a:xfrm>
              <a:off x="7641885" y="2915297"/>
              <a:ext cx="105117" cy="105117"/>
            </a:xfrm>
            <a:custGeom>
              <a:rect b="b" l="l" r="r" t="t"/>
              <a:pathLst>
                <a:path extrusionOk="0" h="191122" w="191122">
                  <a:moveTo>
                    <a:pt x="141530" y="6114"/>
                  </a:moveTo>
                  <a:cubicBezTo>
                    <a:pt x="133378" y="-2038"/>
                    <a:pt x="119791" y="-2038"/>
                    <a:pt x="111639" y="6114"/>
                  </a:cubicBezTo>
                  <a:lnTo>
                    <a:pt x="15624" y="102128"/>
                  </a:lnTo>
                  <a:cubicBezTo>
                    <a:pt x="-5208" y="122962"/>
                    <a:pt x="-5208" y="155570"/>
                    <a:pt x="15624" y="175498"/>
                  </a:cubicBezTo>
                  <a:cubicBezTo>
                    <a:pt x="36458" y="196331"/>
                    <a:pt x="69067" y="196331"/>
                    <a:pt x="88994" y="175498"/>
                  </a:cubicBezTo>
                  <a:lnTo>
                    <a:pt x="185009" y="79484"/>
                  </a:lnTo>
                  <a:cubicBezTo>
                    <a:pt x="193160" y="71331"/>
                    <a:pt x="193160" y="57744"/>
                    <a:pt x="185009" y="49592"/>
                  </a:cubicBezTo>
                  <a:lnTo>
                    <a:pt x="141530" y="611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48"/>
            <p:cNvSpPr/>
            <p:nvPr/>
          </p:nvSpPr>
          <p:spPr>
            <a:xfrm>
              <a:off x="7732023" y="2882167"/>
              <a:ext cx="48822" cy="48822"/>
            </a:xfrm>
            <a:custGeom>
              <a:rect b="b" l="l" r="r" t="t"/>
              <a:pathLst>
                <a:path extrusionOk="0" h="88768" w="88767">
                  <a:moveTo>
                    <a:pt x="44384" y="0"/>
                  </a:moveTo>
                  <a:lnTo>
                    <a:pt x="0" y="44384"/>
                  </a:lnTo>
                  <a:lnTo>
                    <a:pt x="44384" y="88768"/>
                  </a:lnTo>
                  <a:lnTo>
                    <a:pt x="88767" y="44384"/>
                  </a:lnTo>
                  <a:cubicBezTo>
                    <a:pt x="72464" y="31703"/>
                    <a:pt x="57064" y="16304"/>
                    <a:pt x="44384" y="0"/>
                  </a:cubicBezTo>
                  <a:lnTo>
                    <a:pt x="44384"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48"/>
            <p:cNvSpPr/>
            <p:nvPr/>
          </p:nvSpPr>
          <p:spPr>
            <a:xfrm>
              <a:off x="7753526" y="2725643"/>
              <a:ext cx="183333" cy="183333"/>
            </a:xfrm>
            <a:custGeom>
              <a:rect b="b" l="l" r="r" t="t"/>
              <a:pathLst>
                <a:path extrusionOk="0" h="333332" w="333332">
                  <a:moveTo>
                    <a:pt x="166666" y="0"/>
                  </a:moveTo>
                  <a:cubicBezTo>
                    <a:pt x="74276" y="0"/>
                    <a:pt x="0" y="75181"/>
                    <a:pt x="0" y="166666"/>
                  </a:cubicBezTo>
                  <a:cubicBezTo>
                    <a:pt x="0" y="258152"/>
                    <a:pt x="75181" y="333332"/>
                    <a:pt x="166666" y="333332"/>
                  </a:cubicBezTo>
                  <a:cubicBezTo>
                    <a:pt x="258152" y="333332"/>
                    <a:pt x="333333" y="258152"/>
                    <a:pt x="333333" y="166666"/>
                  </a:cubicBezTo>
                  <a:cubicBezTo>
                    <a:pt x="333333" y="75181"/>
                    <a:pt x="258152" y="0"/>
                    <a:pt x="166666" y="0"/>
                  </a:cubicBezTo>
                  <a:lnTo>
                    <a:pt x="166666" y="0"/>
                  </a:lnTo>
                  <a:close/>
                  <a:moveTo>
                    <a:pt x="119566" y="240036"/>
                  </a:moveTo>
                  <a:cubicBezTo>
                    <a:pt x="119566" y="249094"/>
                    <a:pt x="112319" y="255434"/>
                    <a:pt x="104166" y="255434"/>
                  </a:cubicBezTo>
                  <a:cubicBezTo>
                    <a:pt x="96015" y="255434"/>
                    <a:pt x="88768" y="248188"/>
                    <a:pt x="88768" y="240036"/>
                  </a:cubicBezTo>
                  <a:lnTo>
                    <a:pt x="88768" y="208333"/>
                  </a:lnTo>
                  <a:cubicBezTo>
                    <a:pt x="88768" y="199275"/>
                    <a:pt x="96015" y="192934"/>
                    <a:pt x="104166" y="192934"/>
                  </a:cubicBezTo>
                  <a:cubicBezTo>
                    <a:pt x="112319" y="192934"/>
                    <a:pt x="119566" y="200181"/>
                    <a:pt x="119566" y="208333"/>
                  </a:cubicBezTo>
                  <a:lnTo>
                    <a:pt x="119566" y="240036"/>
                  </a:lnTo>
                  <a:close/>
                  <a:moveTo>
                    <a:pt x="182066" y="240036"/>
                  </a:moveTo>
                  <a:cubicBezTo>
                    <a:pt x="182066" y="249094"/>
                    <a:pt x="174819" y="255434"/>
                    <a:pt x="166666" y="255434"/>
                  </a:cubicBezTo>
                  <a:cubicBezTo>
                    <a:pt x="158514" y="255434"/>
                    <a:pt x="151268" y="248188"/>
                    <a:pt x="151268" y="240036"/>
                  </a:cubicBezTo>
                  <a:lnTo>
                    <a:pt x="151268" y="177536"/>
                  </a:lnTo>
                  <a:cubicBezTo>
                    <a:pt x="151268" y="168478"/>
                    <a:pt x="158514" y="162137"/>
                    <a:pt x="166666" y="162137"/>
                  </a:cubicBezTo>
                  <a:cubicBezTo>
                    <a:pt x="174819" y="162137"/>
                    <a:pt x="182066" y="169384"/>
                    <a:pt x="182066" y="177536"/>
                  </a:cubicBezTo>
                  <a:lnTo>
                    <a:pt x="182066" y="240036"/>
                  </a:lnTo>
                  <a:close/>
                  <a:moveTo>
                    <a:pt x="182066" y="120471"/>
                  </a:moveTo>
                  <a:cubicBezTo>
                    <a:pt x="182066" y="129529"/>
                    <a:pt x="174819" y="135869"/>
                    <a:pt x="166666" y="135869"/>
                  </a:cubicBezTo>
                  <a:cubicBezTo>
                    <a:pt x="158514" y="135869"/>
                    <a:pt x="151268" y="128623"/>
                    <a:pt x="151268" y="120471"/>
                  </a:cubicBezTo>
                  <a:lnTo>
                    <a:pt x="151268" y="111413"/>
                  </a:lnTo>
                  <a:lnTo>
                    <a:pt x="105073" y="157608"/>
                  </a:lnTo>
                  <a:cubicBezTo>
                    <a:pt x="98732" y="163949"/>
                    <a:pt x="88768" y="163949"/>
                    <a:pt x="83334" y="157608"/>
                  </a:cubicBezTo>
                  <a:cubicBezTo>
                    <a:pt x="76993" y="151268"/>
                    <a:pt x="76993" y="141304"/>
                    <a:pt x="83334" y="135869"/>
                  </a:cubicBezTo>
                  <a:lnTo>
                    <a:pt x="129529" y="89674"/>
                  </a:lnTo>
                  <a:lnTo>
                    <a:pt x="120471" y="89674"/>
                  </a:lnTo>
                  <a:cubicBezTo>
                    <a:pt x="111413" y="89674"/>
                    <a:pt x="105073" y="82427"/>
                    <a:pt x="105073" y="74275"/>
                  </a:cubicBezTo>
                  <a:cubicBezTo>
                    <a:pt x="105073" y="65217"/>
                    <a:pt x="112319" y="58877"/>
                    <a:pt x="120471" y="58877"/>
                  </a:cubicBezTo>
                  <a:lnTo>
                    <a:pt x="167572" y="58877"/>
                  </a:lnTo>
                  <a:cubicBezTo>
                    <a:pt x="176630" y="58877"/>
                    <a:pt x="182971" y="66123"/>
                    <a:pt x="182971" y="74275"/>
                  </a:cubicBezTo>
                  <a:lnTo>
                    <a:pt x="182971" y="120471"/>
                  </a:lnTo>
                  <a:close/>
                  <a:moveTo>
                    <a:pt x="244565" y="240036"/>
                  </a:moveTo>
                  <a:cubicBezTo>
                    <a:pt x="244565" y="249094"/>
                    <a:pt x="237319" y="255434"/>
                    <a:pt x="229167" y="255434"/>
                  </a:cubicBezTo>
                  <a:cubicBezTo>
                    <a:pt x="221014" y="255434"/>
                    <a:pt x="213769" y="248188"/>
                    <a:pt x="213769" y="240036"/>
                  </a:cubicBezTo>
                  <a:lnTo>
                    <a:pt x="213769" y="145833"/>
                  </a:lnTo>
                  <a:cubicBezTo>
                    <a:pt x="213769" y="136775"/>
                    <a:pt x="221014" y="130434"/>
                    <a:pt x="229167" y="130434"/>
                  </a:cubicBezTo>
                  <a:cubicBezTo>
                    <a:pt x="237319" y="130434"/>
                    <a:pt x="244565" y="137681"/>
                    <a:pt x="244565" y="145833"/>
                  </a:cubicBezTo>
                  <a:lnTo>
                    <a:pt x="244565" y="2400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50" name="Google Shape;750;p48"/>
          <p:cNvGrpSpPr/>
          <p:nvPr/>
        </p:nvGrpSpPr>
        <p:grpSpPr>
          <a:xfrm>
            <a:off x="1207069" y="3447657"/>
            <a:ext cx="293945" cy="294848"/>
            <a:chOff x="1207069" y="3333357"/>
            <a:chExt cx="293945" cy="294848"/>
          </a:xfrm>
        </p:grpSpPr>
        <p:sp>
          <p:nvSpPr>
            <p:cNvPr id="751" name="Google Shape;751;p48"/>
            <p:cNvSpPr/>
            <p:nvPr/>
          </p:nvSpPr>
          <p:spPr>
            <a:xfrm>
              <a:off x="1475108" y="3566392"/>
              <a:ext cx="25906" cy="61775"/>
            </a:xfrm>
            <a:custGeom>
              <a:rect b="b" l="l" r="r" t="t"/>
              <a:pathLst>
                <a:path extrusionOk="0" h="112318" w="47101">
                  <a:moveTo>
                    <a:pt x="0" y="112319"/>
                  </a:moveTo>
                  <a:lnTo>
                    <a:pt x="15399" y="112319"/>
                  </a:lnTo>
                  <a:cubicBezTo>
                    <a:pt x="32609" y="112319"/>
                    <a:pt x="47101" y="98732"/>
                    <a:pt x="47101" y="80616"/>
                  </a:cubicBezTo>
                  <a:lnTo>
                    <a:pt x="47101" y="0"/>
                  </a:lnTo>
                  <a:cubicBezTo>
                    <a:pt x="34420" y="10869"/>
                    <a:pt x="18116" y="17210"/>
                    <a:pt x="0" y="18116"/>
                  </a:cubicBezTo>
                  <a:lnTo>
                    <a:pt x="0" y="11231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2" name="Google Shape;752;p48"/>
            <p:cNvSpPr/>
            <p:nvPr/>
          </p:nvSpPr>
          <p:spPr>
            <a:xfrm>
              <a:off x="1339589" y="3566392"/>
              <a:ext cx="25906" cy="61775"/>
            </a:xfrm>
            <a:custGeom>
              <a:rect b="b" l="l" r="r" t="t"/>
              <a:pathLst>
                <a:path extrusionOk="0" h="112318" w="47101">
                  <a:moveTo>
                    <a:pt x="0" y="80616"/>
                  </a:moveTo>
                  <a:cubicBezTo>
                    <a:pt x="0" y="97826"/>
                    <a:pt x="13587" y="112319"/>
                    <a:pt x="31703" y="112319"/>
                  </a:cubicBezTo>
                  <a:lnTo>
                    <a:pt x="47101" y="112319"/>
                  </a:lnTo>
                  <a:lnTo>
                    <a:pt x="47101" y="18116"/>
                  </a:lnTo>
                  <a:cubicBezTo>
                    <a:pt x="28985" y="17210"/>
                    <a:pt x="13587" y="9964"/>
                    <a:pt x="0" y="0"/>
                  </a:cubicBezTo>
                  <a:lnTo>
                    <a:pt x="0" y="8061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3" name="Google Shape;753;p48"/>
            <p:cNvSpPr/>
            <p:nvPr/>
          </p:nvSpPr>
          <p:spPr>
            <a:xfrm>
              <a:off x="1362592" y="3333857"/>
              <a:ext cx="56793" cy="56793"/>
            </a:xfrm>
            <a:custGeom>
              <a:rect b="b" l="l" r="r" t="t"/>
              <a:pathLst>
                <a:path extrusionOk="0" h="103260" w="103260">
                  <a:moveTo>
                    <a:pt x="0" y="0"/>
                  </a:moveTo>
                  <a:lnTo>
                    <a:pt x="0" y="103261"/>
                  </a:lnTo>
                  <a:lnTo>
                    <a:pt x="103261" y="103261"/>
                  </a:lnTo>
                  <a:cubicBezTo>
                    <a:pt x="96920" y="49819"/>
                    <a:pt x="54348" y="7246"/>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48"/>
            <p:cNvSpPr/>
            <p:nvPr/>
          </p:nvSpPr>
          <p:spPr>
            <a:xfrm>
              <a:off x="1276080" y="3386365"/>
              <a:ext cx="28895" cy="28894"/>
            </a:xfrm>
            <a:custGeom>
              <a:rect b="b" l="l" r="r" t="t"/>
              <a:pathLst>
                <a:path extrusionOk="0" h="52535" w="52536">
                  <a:moveTo>
                    <a:pt x="52536" y="26268"/>
                  </a:moveTo>
                  <a:cubicBezTo>
                    <a:pt x="52536" y="40761"/>
                    <a:pt x="40761" y="52536"/>
                    <a:pt x="26268" y="52536"/>
                  </a:cubicBezTo>
                  <a:cubicBezTo>
                    <a:pt x="11775" y="52536"/>
                    <a:pt x="0" y="40761"/>
                    <a:pt x="0" y="26268"/>
                  </a:cubicBezTo>
                  <a:cubicBezTo>
                    <a:pt x="0" y="11775"/>
                    <a:pt x="11775" y="0"/>
                    <a:pt x="26268" y="0"/>
                  </a:cubicBezTo>
                  <a:cubicBezTo>
                    <a:pt x="40761" y="0"/>
                    <a:pt x="52536" y="11775"/>
                    <a:pt x="52536" y="26268"/>
                  </a:cubicBezTo>
                  <a:lnTo>
                    <a:pt x="52536" y="2626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48"/>
            <p:cNvSpPr/>
            <p:nvPr/>
          </p:nvSpPr>
          <p:spPr>
            <a:xfrm>
              <a:off x="1259077" y="3432372"/>
              <a:ext cx="62772" cy="28895"/>
            </a:xfrm>
            <a:custGeom>
              <a:rect b="b" l="l" r="r" t="t"/>
              <a:pathLst>
                <a:path extrusionOk="0" h="52536" w="114130">
                  <a:moveTo>
                    <a:pt x="57065" y="0"/>
                  </a:moveTo>
                  <a:cubicBezTo>
                    <a:pt x="27174" y="0"/>
                    <a:pt x="2717" y="22645"/>
                    <a:pt x="0" y="52536"/>
                  </a:cubicBezTo>
                  <a:lnTo>
                    <a:pt x="114130" y="52536"/>
                  </a:lnTo>
                  <a:cubicBezTo>
                    <a:pt x="111413" y="23551"/>
                    <a:pt x="86956" y="0"/>
                    <a:pt x="57065" y="0"/>
                  </a:cubicBezTo>
                  <a:lnTo>
                    <a:pt x="5706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48"/>
            <p:cNvSpPr/>
            <p:nvPr/>
          </p:nvSpPr>
          <p:spPr>
            <a:xfrm>
              <a:off x="1207069" y="3333357"/>
              <a:ext cx="212726" cy="293432"/>
            </a:xfrm>
            <a:custGeom>
              <a:rect b="b" l="l" r="r" t="t"/>
              <a:pathLst>
                <a:path extrusionOk="0" h="533513" w="386774">
                  <a:moveTo>
                    <a:pt x="141304" y="356883"/>
                  </a:moveTo>
                  <a:lnTo>
                    <a:pt x="209239" y="356883"/>
                  </a:lnTo>
                  <a:cubicBezTo>
                    <a:pt x="209239" y="345108"/>
                    <a:pt x="211956" y="335144"/>
                    <a:pt x="217391" y="325180"/>
                  </a:cubicBezTo>
                  <a:lnTo>
                    <a:pt x="141304" y="325180"/>
                  </a:lnTo>
                  <a:cubicBezTo>
                    <a:pt x="132246" y="325180"/>
                    <a:pt x="125906" y="317934"/>
                    <a:pt x="125906" y="309782"/>
                  </a:cubicBezTo>
                  <a:cubicBezTo>
                    <a:pt x="125906" y="300724"/>
                    <a:pt x="133152" y="294383"/>
                    <a:pt x="141304" y="294383"/>
                  </a:cubicBezTo>
                  <a:lnTo>
                    <a:pt x="307970" y="294383"/>
                  </a:lnTo>
                  <a:lnTo>
                    <a:pt x="307970" y="278985"/>
                  </a:lnTo>
                  <a:cubicBezTo>
                    <a:pt x="307970" y="252717"/>
                    <a:pt x="328804" y="231884"/>
                    <a:pt x="355072" y="231884"/>
                  </a:cubicBezTo>
                  <a:lnTo>
                    <a:pt x="386774" y="231884"/>
                  </a:lnTo>
                  <a:lnTo>
                    <a:pt x="386774" y="135869"/>
                  </a:lnTo>
                  <a:lnTo>
                    <a:pt x="266304" y="135869"/>
                  </a:lnTo>
                  <a:cubicBezTo>
                    <a:pt x="257246" y="135869"/>
                    <a:pt x="250905" y="128623"/>
                    <a:pt x="250905" y="120471"/>
                  </a:cubicBezTo>
                  <a:lnTo>
                    <a:pt x="250905" y="0"/>
                  </a:lnTo>
                  <a:lnTo>
                    <a:pt x="15399" y="0"/>
                  </a:lnTo>
                  <a:cubicBezTo>
                    <a:pt x="6341" y="0"/>
                    <a:pt x="0" y="7246"/>
                    <a:pt x="0" y="15399"/>
                  </a:cubicBezTo>
                  <a:lnTo>
                    <a:pt x="0" y="518115"/>
                  </a:lnTo>
                  <a:cubicBezTo>
                    <a:pt x="0" y="527173"/>
                    <a:pt x="7246" y="533513"/>
                    <a:pt x="15399" y="533513"/>
                  </a:cubicBezTo>
                  <a:lnTo>
                    <a:pt x="216485" y="533513"/>
                  </a:lnTo>
                  <a:cubicBezTo>
                    <a:pt x="211050" y="524456"/>
                    <a:pt x="208333" y="513586"/>
                    <a:pt x="208333" y="501810"/>
                  </a:cubicBezTo>
                  <a:lnTo>
                    <a:pt x="208333" y="449274"/>
                  </a:lnTo>
                  <a:lnTo>
                    <a:pt x="140398" y="449274"/>
                  </a:lnTo>
                  <a:cubicBezTo>
                    <a:pt x="131340" y="449274"/>
                    <a:pt x="125000" y="442028"/>
                    <a:pt x="125000" y="433876"/>
                  </a:cubicBezTo>
                  <a:cubicBezTo>
                    <a:pt x="125000" y="424818"/>
                    <a:pt x="132246" y="418477"/>
                    <a:pt x="140398" y="418477"/>
                  </a:cubicBezTo>
                  <a:lnTo>
                    <a:pt x="208333" y="418477"/>
                  </a:lnTo>
                  <a:lnTo>
                    <a:pt x="208333" y="386775"/>
                  </a:lnTo>
                  <a:lnTo>
                    <a:pt x="140398" y="386775"/>
                  </a:lnTo>
                  <a:cubicBezTo>
                    <a:pt x="131340" y="386775"/>
                    <a:pt x="125000" y="379528"/>
                    <a:pt x="125000" y="371376"/>
                  </a:cubicBezTo>
                  <a:cubicBezTo>
                    <a:pt x="125000" y="364130"/>
                    <a:pt x="132246" y="356883"/>
                    <a:pt x="141304" y="356883"/>
                  </a:cubicBezTo>
                  <a:lnTo>
                    <a:pt x="141304" y="356883"/>
                  </a:lnTo>
                  <a:close/>
                  <a:moveTo>
                    <a:pt x="78804" y="451086"/>
                  </a:moveTo>
                  <a:cubicBezTo>
                    <a:pt x="69746" y="451086"/>
                    <a:pt x="63406" y="443840"/>
                    <a:pt x="63406" y="435687"/>
                  </a:cubicBezTo>
                  <a:cubicBezTo>
                    <a:pt x="63406" y="426629"/>
                    <a:pt x="70652" y="420289"/>
                    <a:pt x="78804" y="420289"/>
                  </a:cubicBezTo>
                  <a:cubicBezTo>
                    <a:pt x="87862" y="420289"/>
                    <a:pt x="94203" y="427535"/>
                    <a:pt x="94203" y="435687"/>
                  </a:cubicBezTo>
                  <a:cubicBezTo>
                    <a:pt x="94203" y="443840"/>
                    <a:pt x="86956" y="451086"/>
                    <a:pt x="78804" y="451086"/>
                  </a:cubicBezTo>
                  <a:lnTo>
                    <a:pt x="78804" y="451086"/>
                  </a:lnTo>
                  <a:close/>
                  <a:moveTo>
                    <a:pt x="78804" y="388586"/>
                  </a:moveTo>
                  <a:cubicBezTo>
                    <a:pt x="69746" y="388586"/>
                    <a:pt x="63406" y="381340"/>
                    <a:pt x="63406" y="373188"/>
                  </a:cubicBezTo>
                  <a:cubicBezTo>
                    <a:pt x="63406" y="364130"/>
                    <a:pt x="70652" y="357789"/>
                    <a:pt x="78804" y="357789"/>
                  </a:cubicBezTo>
                  <a:cubicBezTo>
                    <a:pt x="87862" y="357789"/>
                    <a:pt x="94203" y="365035"/>
                    <a:pt x="94203" y="373188"/>
                  </a:cubicBezTo>
                  <a:cubicBezTo>
                    <a:pt x="94203" y="381340"/>
                    <a:pt x="86956" y="388586"/>
                    <a:pt x="78804" y="388586"/>
                  </a:cubicBezTo>
                  <a:lnTo>
                    <a:pt x="78804" y="388586"/>
                  </a:lnTo>
                  <a:close/>
                  <a:moveTo>
                    <a:pt x="78804" y="326086"/>
                  </a:moveTo>
                  <a:cubicBezTo>
                    <a:pt x="69746" y="326086"/>
                    <a:pt x="63406" y="318840"/>
                    <a:pt x="63406" y="310688"/>
                  </a:cubicBezTo>
                  <a:cubicBezTo>
                    <a:pt x="63406" y="301630"/>
                    <a:pt x="70652" y="295289"/>
                    <a:pt x="78804" y="295289"/>
                  </a:cubicBezTo>
                  <a:cubicBezTo>
                    <a:pt x="87862" y="295289"/>
                    <a:pt x="94203" y="302535"/>
                    <a:pt x="94203" y="310688"/>
                  </a:cubicBezTo>
                  <a:cubicBezTo>
                    <a:pt x="94203" y="318840"/>
                    <a:pt x="86956" y="326086"/>
                    <a:pt x="78804" y="326086"/>
                  </a:cubicBezTo>
                  <a:lnTo>
                    <a:pt x="78804" y="326086"/>
                  </a:lnTo>
                  <a:close/>
                  <a:moveTo>
                    <a:pt x="78804" y="262681"/>
                  </a:moveTo>
                  <a:cubicBezTo>
                    <a:pt x="69746" y="262681"/>
                    <a:pt x="63406" y="255434"/>
                    <a:pt x="63406" y="247282"/>
                  </a:cubicBezTo>
                  <a:lnTo>
                    <a:pt x="63406" y="236413"/>
                  </a:lnTo>
                  <a:cubicBezTo>
                    <a:pt x="63406" y="202898"/>
                    <a:pt x="81522" y="173913"/>
                    <a:pt x="108695" y="159420"/>
                  </a:cubicBezTo>
                  <a:cubicBezTo>
                    <a:pt x="99637" y="149456"/>
                    <a:pt x="95108" y="135869"/>
                    <a:pt x="95108" y="122282"/>
                  </a:cubicBezTo>
                  <a:cubicBezTo>
                    <a:pt x="95108" y="90579"/>
                    <a:pt x="120471" y="65217"/>
                    <a:pt x="152174" y="65217"/>
                  </a:cubicBezTo>
                  <a:cubicBezTo>
                    <a:pt x="183876" y="65217"/>
                    <a:pt x="209239" y="90579"/>
                    <a:pt x="209239" y="122282"/>
                  </a:cubicBezTo>
                  <a:cubicBezTo>
                    <a:pt x="209239" y="136775"/>
                    <a:pt x="203804" y="149456"/>
                    <a:pt x="195652" y="159420"/>
                  </a:cubicBezTo>
                  <a:cubicBezTo>
                    <a:pt x="222826" y="174818"/>
                    <a:pt x="240941" y="203804"/>
                    <a:pt x="240941" y="236413"/>
                  </a:cubicBezTo>
                  <a:lnTo>
                    <a:pt x="240941" y="247282"/>
                  </a:lnTo>
                  <a:cubicBezTo>
                    <a:pt x="240941" y="256340"/>
                    <a:pt x="233695" y="262681"/>
                    <a:pt x="225543" y="262681"/>
                  </a:cubicBezTo>
                  <a:lnTo>
                    <a:pt x="78804" y="2626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48"/>
            <p:cNvSpPr/>
            <p:nvPr/>
          </p:nvSpPr>
          <p:spPr>
            <a:xfrm>
              <a:off x="1394597" y="3478379"/>
              <a:ext cx="25906" cy="17436"/>
            </a:xfrm>
            <a:custGeom>
              <a:rect b="b" l="l" r="r" t="t"/>
              <a:pathLst>
                <a:path extrusionOk="0" h="31702" w="47101">
                  <a:moveTo>
                    <a:pt x="0" y="16304"/>
                  </a:moveTo>
                  <a:lnTo>
                    <a:pt x="0" y="31703"/>
                  </a:lnTo>
                  <a:lnTo>
                    <a:pt x="47101" y="31703"/>
                  </a:lnTo>
                  <a:lnTo>
                    <a:pt x="47101" y="0"/>
                  </a:lnTo>
                  <a:lnTo>
                    <a:pt x="15399" y="0"/>
                  </a:lnTo>
                  <a:cubicBezTo>
                    <a:pt x="6341" y="0"/>
                    <a:pt x="0" y="7246"/>
                    <a:pt x="0" y="16304"/>
                  </a:cubicBezTo>
                  <a:lnTo>
                    <a:pt x="0" y="1630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48"/>
            <p:cNvSpPr/>
            <p:nvPr/>
          </p:nvSpPr>
          <p:spPr>
            <a:xfrm>
              <a:off x="1420101" y="3460876"/>
              <a:ext cx="43342" cy="34374"/>
            </a:xfrm>
            <a:custGeom>
              <a:rect b="b" l="l" r="r" t="t"/>
              <a:pathLst>
                <a:path extrusionOk="0" h="62499" w="78804">
                  <a:moveTo>
                    <a:pt x="31703" y="31703"/>
                  </a:moveTo>
                  <a:cubicBezTo>
                    <a:pt x="40761" y="31703"/>
                    <a:pt x="47101" y="38949"/>
                    <a:pt x="47101" y="47101"/>
                  </a:cubicBezTo>
                  <a:lnTo>
                    <a:pt x="47101" y="62500"/>
                  </a:lnTo>
                  <a:lnTo>
                    <a:pt x="78804" y="62500"/>
                  </a:lnTo>
                  <a:lnTo>
                    <a:pt x="78804" y="47101"/>
                  </a:lnTo>
                  <a:cubicBezTo>
                    <a:pt x="78804" y="20833"/>
                    <a:pt x="57971" y="0"/>
                    <a:pt x="31703" y="0"/>
                  </a:cubicBezTo>
                  <a:lnTo>
                    <a:pt x="0" y="0"/>
                  </a:lnTo>
                  <a:lnTo>
                    <a:pt x="0" y="31703"/>
                  </a:lnTo>
                  <a:lnTo>
                    <a:pt x="31703" y="317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9" name="Google Shape;759;p48"/>
            <p:cNvSpPr/>
            <p:nvPr/>
          </p:nvSpPr>
          <p:spPr>
            <a:xfrm>
              <a:off x="1383095" y="3576393"/>
              <a:ext cx="74728" cy="51811"/>
            </a:xfrm>
            <a:custGeom>
              <a:rect b="b" l="l" r="r" t="t"/>
              <a:pathLst>
                <a:path extrusionOk="0" h="94202" w="135869">
                  <a:moveTo>
                    <a:pt x="83333" y="5435"/>
                  </a:moveTo>
                  <a:cubicBezTo>
                    <a:pt x="83333" y="14493"/>
                    <a:pt x="76087" y="20833"/>
                    <a:pt x="67935" y="20833"/>
                  </a:cubicBezTo>
                  <a:cubicBezTo>
                    <a:pt x="58877" y="20833"/>
                    <a:pt x="52536" y="13587"/>
                    <a:pt x="52536" y="5435"/>
                  </a:cubicBezTo>
                  <a:lnTo>
                    <a:pt x="52536" y="0"/>
                  </a:lnTo>
                  <a:lnTo>
                    <a:pt x="0" y="0"/>
                  </a:lnTo>
                  <a:lnTo>
                    <a:pt x="0" y="94203"/>
                  </a:lnTo>
                  <a:lnTo>
                    <a:pt x="135869" y="94203"/>
                  </a:lnTo>
                  <a:lnTo>
                    <a:pt x="135869" y="0"/>
                  </a:lnTo>
                  <a:lnTo>
                    <a:pt x="83333" y="0"/>
                  </a:lnTo>
                  <a:lnTo>
                    <a:pt x="83333" y="543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48"/>
            <p:cNvSpPr/>
            <p:nvPr/>
          </p:nvSpPr>
          <p:spPr>
            <a:xfrm>
              <a:off x="1339589" y="3513384"/>
              <a:ext cx="160438" cy="46331"/>
            </a:xfrm>
            <a:custGeom>
              <a:rect b="b" l="l" r="r" t="t"/>
              <a:pathLst>
                <a:path extrusionOk="0" h="84238" w="291706">
                  <a:moveTo>
                    <a:pt x="260869" y="0"/>
                  </a:moveTo>
                  <a:lnTo>
                    <a:pt x="31703" y="0"/>
                  </a:lnTo>
                  <a:cubicBezTo>
                    <a:pt x="14493" y="0"/>
                    <a:pt x="0" y="13587"/>
                    <a:pt x="0" y="31703"/>
                  </a:cubicBezTo>
                  <a:cubicBezTo>
                    <a:pt x="0" y="60688"/>
                    <a:pt x="23551" y="84239"/>
                    <a:pt x="52536" y="84239"/>
                  </a:cubicBezTo>
                  <a:lnTo>
                    <a:pt x="130434" y="84239"/>
                  </a:lnTo>
                  <a:lnTo>
                    <a:pt x="130434" y="78804"/>
                  </a:lnTo>
                  <a:cubicBezTo>
                    <a:pt x="130434" y="69746"/>
                    <a:pt x="137681" y="63406"/>
                    <a:pt x="145833" y="63406"/>
                  </a:cubicBezTo>
                  <a:cubicBezTo>
                    <a:pt x="154891" y="63406"/>
                    <a:pt x="161232" y="70652"/>
                    <a:pt x="161232" y="78804"/>
                  </a:cubicBezTo>
                  <a:lnTo>
                    <a:pt x="161232" y="84239"/>
                  </a:lnTo>
                  <a:lnTo>
                    <a:pt x="239130" y="84239"/>
                  </a:lnTo>
                  <a:cubicBezTo>
                    <a:pt x="268115" y="84239"/>
                    <a:pt x="291666" y="60688"/>
                    <a:pt x="291666" y="31703"/>
                  </a:cubicBezTo>
                  <a:cubicBezTo>
                    <a:pt x="292572" y="13587"/>
                    <a:pt x="278079" y="0"/>
                    <a:pt x="260869" y="0"/>
                  </a:cubicBezTo>
                  <a:lnTo>
                    <a:pt x="260869"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61" name="Google Shape;761;p48"/>
          <p:cNvGrpSpPr/>
          <p:nvPr/>
        </p:nvGrpSpPr>
        <p:grpSpPr>
          <a:xfrm>
            <a:off x="1926573" y="3447730"/>
            <a:ext cx="295197" cy="294775"/>
            <a:chOff x="1926573" y="3333430"/>
            <a:chExt cx="295197" cy="294775"/>
          </a:xfrm>
        </p:grpSpPr>
        <p:sp>
          <p:nvSpPr>
            <p:cNvPr id="762" name="Google Shape;762;p48"/>
            <p:cNvSpPr/>
            <p:nvPr/>
          </p:nvSpPr>
          <p:spPr>
            <a:xfrm>
              <a:off x="1991184" y="3398367"/>
              <a:ext cx="6171" cy="17436"/>
            </a:xfrm>
            <a:custGeom>
              <a:rect b="b" l="l" r="r" t="t"/>
              <a:pathLst>
                <a:path extrusionOk="0" h="31702" w="11220">
                  <a:moveTo>
                    <a:pt x="10870" y="17210"/>
                  </a:moveTo>
                  <a:cubicBezTo>
                    <a:pt x="11775" y="14493"/>
                    <a:pt x="11775" y="3623"/>
                    <a:pt x="0" y="0"/>
                  </a:cubicBezTo>
                  <a:lnTo>
                    <a:pt x="0" y="31703"/>
                  </a:lnTo>
                  <a:cubicBezTo>
                    <a:pt x="6341" y="28080"/>
                    <a:pt x="9964" y="22645"/>
                    <a:pt x="10870" y="17210"/>
                  </a:cubicBezTo>
                  <a:lnTo>
                    <a:pt x="10870" y="1721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3" name="Google Shape;763;p48"/>
            <p:cNvSpPr/>
            <p:nvPr/>
          </p:nvSpPr>
          <p:spPr>
            <a:xfrm>
              <a:off x="1978495" y="3372363"/>
              <a:ext cx="4172" cy="12953"/>
            </a:xfrm>
            <a:custGeom>
              <a:rect b="b" l="l" r="r" t="t"/>
              <a:pathLst>
                <a:path extrusionOk="0" h="23550" w="7586">
                  <a:moveTo>
                    <a:pt x="7586" y="0"/>
                  </a:moveTo>
                  <a:cubicBezTo>
                    <a:pt x="3057" y="1812"/>
                    <a:pt x="340" y="6341"/>
                    <a:pt x="340" y="9964"/>
                  </a:cubicBezTo>
                  <a:cubicBezTo>
                    <a:pt x="-566" y="14493"/>
                    <a:pt x="340" y="18116"/>
                    <a:pt x="3057" y="19928"/>
                  </a:cubicBezTo>
                  <a:cubicBezTo>
                    <a:pt x="4869" y="20833"/>
                    <a:pt x="5774" y="21739"/>
                    <a:pt x="7586" y="23551"/>
                  </a:cubicBezTo>
                  <a:lnTo>
                    <a:pt x="758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64" name="Google Shape;764;p48"/>
            <p:cNvGrpSpPr/>
            <p:nvPr/>
          </p:nvGrpSpPr>
          <p:grpSpPr>
            <a:xfrm>
              <a:off x="1926573" y="3333430"/>
              <a:ext cx="121146" cy="271548"/>
              <a:chOff x="1304118" y="4538598"/>
              <a:chExt cx="219428" cy="491846"/>
            </a:xfrm>
          </p:grpSpPr>
          <p:sp>
            <p:nvSpPr>
              <p:cNvPr id="765" name="Google Shape;765;p48"/>
              <p:cNvSpPr/>
              <p:nvPr/>
            </p:nvSpPr>
            <p:spPr>
              <a:xfrm>
                <a:off x="1304344" y="4538598"/>
                <a:ext cx="219202" cy="219202"/>
              </a:xfrm>
              <a:custGeom>
                <a:rect b="b" l="l" r="r" t="t"/>
                <a:pathLst>
                  <a:path extrusionOk="0" h="219202" w="219202">
                    <a:moveTo>
                      <a:pt x="109601" y="219202"/>
                    </a:moveTo>
                    <a:cubicBezTo>
                      <a:pt x="170289" y="219202"/>
                      <a:pt x="219202" y="170289"/>
                      <a:pt x="219202" y="109601"/>
                    </a:cubicBezTo>
                    <a:cubicBezTo>
                      <a:pt x="219202" y="48913"/>
                      <a:pt x="170289" y="0"/>
                      <a:pt x="109601" y="0"/>
                    </a:cubicBezTo>
                    <a:cubicBezTo>
                      <a:pt x="48913" y="0"/>
                      <a:pt x="0" y="48913"/>
                      <a:pt x="0" y="109601"/>
                    </a:cubicBezTo>
                    <a:cubicBezTo>
                      <a:pt x="0" y="170289"/>
                      <a:pt x="48913" y="219202"/>
                      <a:pt x="109601" y="219202"/>
                    </a:cubicBezTo>
                    <a:lnTo>
                      <a:pt x="109601" y="219202"/>
                    </a:lnTo>
                    <a:close/>
                    <a:moveTo>
                      <a:pt x="76993" y="147644"/>
                    </a:moveTo>
                    <a:cubicBezTo>
                      <a:pt x="79710" y="144021"/>
                      <a:pt x="84239" y="143115"/>
                      <a:pt x="87862" y="144927"/>
                    </a:cubicBezTo>
                    <a:cubicBezTo>
                      <a:pt x="93297" y="148550"/>
                      <a:pt x="96920" y="150362"/>
                      <a:pt x="102355" y="150362"/>
                    </a:cubicBezTo>
                    <a:lnTo>
                      <a:pt x="102355" y="110507"/>
                    </a:lnTo>
                    <a:cubicBezTo>
                      <a:pt x="96014" y="107790"/>
                      <a:pt x="91485" y="105072"/>
                      <a:pt x="87862" y="102355"/>
                    </a:cubicBezTo>
                    <a:cubicBezTo>
                      <a:pt x="80616" y="96920"/>
                      <a:pt x="77898" y="86956"/>
                      <a:pt x="79710" y="76993"/>
                    </a:cubicBezTo>
                    <a:cubicBezTo>
                      <a:pt x="81522" y="66123"/>
                      <a:pt x="89674" y="57065"/>
                      <a:pt x="99637" y="54348"/>
                    </a:cubicBezTo>
                    <a:cubicBezTo>
                      <a:pt x="100543" y="54348"/>
                      <a:pt x="101449" y="53442"/>
                      <a:pt x="102355" y="53442"/>
                    </a:cubicBezTo>
                    <a:lnTo>
                      <a:pt x="102355" y="46196"/>
                    </a:lnTo>
                    <a:cubicBezTo>
                      <a:pt x="102355" y="41667"/>
                      <a:pt x="105978" y="38043"/>
                      <a:pt x="110507" y="38043"/>
                    </a:cubicBezTo>
                    <a:cubicBezTo>
                      <a:pt x="115036" y="38043"/>
                      <a:pt x="118659" y="41667"/>
                      <a:pt x="118659" y="46196"/>
                    </a:cubicBezTo>
                    <a:lnTo>
                      <a:pt x="118659" y="52536"/>
                    </a:lnTo>
                    <a:cubicBezTo>
                      <a:pt x="126811" y="54348"/>
                      <a:pt x="133152" y="57971"/>
                      <a:pt x="135869" y="61594"/>
                    </a:cubicBezTo>
                    <a:cubicBezTo>
                      <a:pt x="138587" y="65217"/>
                      <a:pt x="138587" y="69746"/>
                      <a:pt x="134963" y="72464"/>
                    </a:cubicBezTo>
                    <a:cubicBezTo>
                      <a:pt x="131340" y="75181"/>
                      <a:pt x="126811" y="75181"/>
                      <a:pt x="124094" y="71558"/>
                    </a:cubicBezTo>
                    <a:cubicBezTo>
                      <a:pt x="124094" y="71558"/>
                      <a:pt x="122282" y="69746"/>
                      <a:pt x="118659" y="68840"/>
                    </a:cubicBezTo>
                    <a:lnTo>
                      <a:pt x="118659" y="99637"/>
                    </a:lnTo>
                    <a:cubicBezTo>
                      <a:pt x="120471" y="100543"/>
                      <a:pt x="122282" y="100543"/>
                      <a:pt x="123188" y="101449"/>
                    </a:cubicBezTo>
                    <a:cubicBezTo>
                      <a:pt x="138587" y="106884"/>
                      <a:pt x="146739" y="120471"/>
                      <a:pt x="144021" y="136775"/>
                    </a:cubicBezTo>
                    <a:cubicBezTo>
                      <a:pt x="142210" y="148550"/>
                      <a:pt x="132246" y="161231"/>
                      <a:pt x="117753" y="164855"/>
                    </a:cubicBezTo>
                    <a:lnTo>
                      <a:pt x="117753" y="172101"/>
                    </a:lnTo>
                    <a:cubicBezTo>
                      <a:pt x="117753" y="176630"/>
                      <a:pt x="114130" y="180253"/>
                      <a:pt x="109601" y="180253"/>
                    </a:cubicBezTo>
                    <a:cubicBezTo>
                      <a:pt x="105072" y="180253"/>
                      <a:pt x="101449" y="176630"/>
                      <a:pt x="101449" y="172101"/>
                    </a:cubicBezTo>
                    <a:lnTo>
                      <a:pt x="101449" y="165760"/>
                    </a:lnTo>
                    <a:cubicBezTo>
                      <a:pt x="93297" y="164855"/>
                      <a:pt x="87862" y="163949"/>
                      <a:pt x="78804" y="157608"/>
                    </a:cubicBezTo>
                    <a:cubicBezTo>
                      <a:pt x="75181" y="155797"/>
                      <a:pt x="74275" y="151268"/>
                      <a:pt x="76993" y="147644"/>
                    </a:cubicBezTo>
                    <a:lnTo>
                      <a:pt x="76993" y="14764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6" name="Google Shape;766;p48"/>
              <p:cNvSpPr/>
              <p:nvPr/>
            </p:nvSpPr>
            <p:spPr>
              <a:xfrm>
                <a:off x="1304118" y="4873516"/>
                <a:ext cx="146145" cy="156928"/>
              </a:xfrm>
              <a:custGeom>
                <a:rect b="b" l="l" r="r" t="t"/>
                <a:pathLst>
                  <a:path extrusionOk="0" h="156928" w="146145">
                    <a:moveTo>
                      <a:pt x="131567" y="125226"/>
                    </a:moveTo>
                    <a:lnTo>
                      <a:pt x="79031" y="125226"/>
                    </a:lnTo>
                    <a:cubicBezTo>
                      <a:pt x="69973" y="125226"/>
                      <a:pt x="63632" y="117980"/>
                      <a:pt x="63632" y="109828"/>
                    </a:cubicBezTo>
                    <a:lnTo>
                      <a:pt x="63632" y="53668"/>
                    </a:lnTo>
                    <a:lnTo>
                      <a:pt x="68161" y="58197"/>
                    </a:lnTo>
                    <a:cubicBezTo>
                      <a:pt x="74502" y="64538"/>
                      <a:pt x="84465" y="64538"/>
                      <a:pt x="89900" y="58197"/>
                    </a:cubicBezTo>
                    <a:cubicBezTo>
                      <a:pt x="96241" y="51857"/>
                      <a:pt x="96241" y="41893"/>
                      <a:pt x="89900" y="36458"/>
                    </a:cubicBezTo>
                    <a:lnTo>
                      <a:pt x="58197" y="4756"/>
                    </a:lnTo>
                    <a:cubicBezTo>
                      <a:pt x="51857" y="-1585"/>
                      <a:pt x="41893" y="-1585"/>
                      <a:pt x="36458" y="4756"/>
                    </a:cubicBezTo>
                    <a:lnTo>
                      <a:pt x="4755" y="36458"/>
                    </a:lnTo>
                    <a:cubicBezTo>
                      <a:pt x="-1585" y="42799"/>
                      <a:pt x="-1585" y="52763"/>
                      <a:pt x="4755" y="58197"/>
                    </a:cubicBezTo>
                    <a:cubicBezTo>
                      <a:pt x="11096" y="64538"/>
                      <a:pt x="21060" y="64538"/>
                      <a:pt x="26494" y="58197"/>
                    </a:cubicBezTo>
                    <a:lnTo>
                      <a:pt x="31023" y="53668"/>
                    </a:lnTo>
                    <a:lnTo>
                      <a:pt x="31023" y="109828"/>
                    </a:lnTo>
                    <a:cubicBezTo>
                      <a:pt x="31023" y="136096"/>
                      <a:pt x="51857" y="156929"/>
                      <a:pt x="78125" y="156929"/>
                    </a:cubicBezTo>
                    <a:lnTo>
                      <a:pt x="130661" y="156929"/>
                    </a:lnTo>
                    <a:cubicBezTo>
                      <a:pt x="139719" y="156929"/>
                      <a:pt x="146059" y="149683"/>
                      <a:pt x="146059" y="141531"/>
                    </a:cubicBezTo>
                    <a:cubicBezTo>
                      <a:pt x="146965" y="132473"/>
                      <a:pt x="140625" y="125226"/>
                      <a:pt x="131567" y="125226"/>
                    </a:cubicBezTo>
                    <a:lnTo>
                      <a:pt x="131567" y="12522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67" name="Google Shape;767;p48"/>
            <p:cNvSpPr/>
            <p:nvPr/>
          </p:nvSpPr>
          <p:spPr>
            <a:xfrm>
              <a:off x="2083155" y="3362361"/>
              <a:ext cx="80873" cy="86311"/>
            </a:xfrm>
            <a:custGeom>
              <a:rect b="b" l="l" r="r" t="t"/>
              <a:pathLst>
                <a:path extrusionOk="0" h="156929" w="147041">
                  <a:moveTo>
                    <a:pt x="15475" y="31703"/>
                  </a:moveTo>
                  <a:lnTo>
                    <a:pt x="68011" y="31703"/>
                  </a:lnTo>
                  <a:cubicBezTo>
                    <a:pt x="77069" y="31703"/>
                    <a:pt x="83410" y="38949"/>
                    <a:pt x="83410" y="47101"/>
                  </a:cubicBezTo>
                  <a:lnTo>
                    <a:pt x="83410" y="103261"/>
                  </a:lnTo>
                  <a:lnTo>
                    <a:pt x="78881" y="98732"/>
                  </a:lnTo>
                  <a:cubicBezTo>
                    <a:pt x="72540" y="92391"/>
                    <a:pt x="62576" y="92391"/>
                    <a:pt x="57142" y="98732"/>
                  </a:cubicBezTo>
                  <a:cubicBezTo>
                    <a:pt x="50801" y="105072"/>
                    <a:pt x="50801" y="115036"/>
                    <a:pt x="57142" y="120471"/>
                  </a:cubicBezTo>
                  <a:lnTo>
                    <a:pt x="88845" y="152174"/>
                  </a:lnTo>
                  <a:cubicBezTo>
                    <a:pt x="95185" y="158514"/>
                    <a:pt x="105149" y="158514"/>
                    <a:pt x="110584" y="152174"/>
                  </a:cubicBezTo>
                  <a:lnTo>
                    <a:pt x="142286" y="120471"/>
                  </a:lnTo>
                  <a:cubicBezTo>
                    <a:pt x="148627" y="114130"/>
                    <a:pt x="148627" y="104166"/>
                    <a:pt x="142286" y="98732"/>
                  </a:cubicBezTo>
                  <a:cubicBezTo>
                    <a:pt x="135946" y="92391"/>
                    <a:pt x="125982" y="92391"/>
                    <a:pt x="120547" y="98732"/>
                  </a:cubicBezTo>
                  <a:lnTo>
                    <a:pt x="116018" y="103261"/>
                  </a:lnTo>
                  <a:lnTo>
                    <a:pt x="116018" y="47101"/>
                  </a:lnTo>
                  <a:cubicBezTo>
                    <a:pt x="116018" y="20833"/>
                    <a:pt x="95185" y="0"/>
                    <a:pt x="68917" y="0"/>
                  </a:cubicBezTo>
                  <a:lnTo>
                    <a:pt x="15475" y="0"/>
                  </a:lnTo>
                  <a:cubicBezTo>
                    <a:pt x="6417" y="0"/>
                    <a:pt x="77" y="7247"/>
                    <a:pt x="77" y="15399"/>
                  </a:cubicBezTo>
                  <a:cubicBezTo>
                    <a:pt x="-829" y="25362"/>
                    <a:pt x="6417" y="31703"/>
                    <a:pt x="15475" y="31703"/>
                  </a:cubicBezTo>
                  <a:lnTo>
                    <a:pt x="15475" y="317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68" name="Google Shape;768;p48"/>
            <p:cNvGrpSpPr/>
            <p:nvPr/>
          </p:nvGrpSpPr>
          <p:grpSpPr>
            <a:xfrm>
              <a:off x="2008758" y="3484457"/>
              <a:ext cx="213013" cy="40507"/>
              <a:chOff x="1452976" y="4812148"/>
              <a:chExt cx="385823" cy="73369"/>
            </a:xfrm>
          </p:grpSpPr>
          <p:sp>
            <p:nvSpPr>
              <p:cNvPr id="769" name="Google Shape;769;p48"/>
              <p:cNvSpPr/>
              <p:nvPr/>
            </p:nvSpPr>
            <p:spPr>
              <a:xfrm>
                <a:off x="1452976" y="4812148"/>
                <a:ext cx="115860" cy="73369"/>
              </a:xfrm>
              <a:custGeom>
                <a:rect b="b" l="l" r="r" t="t"/>
                <a:pathLst>
                  <a:path extrusionOk="0" h="73369" w="115860">
                    <a:moveTo>
                      <a:pt x="115860" y="0"/>
                    </a:moveTo>
                    <a:lnTo>
                      <a:pt x="36150" y="0"/>
                    </a:lnTo>
                    <a:cubicBezTo>
                      <a:pt x="29809" y="0"/>
                      <a:pt x="24375" y="3623"/>
                      <a:pt x="22563" y="9058"/>
                    </a:cubicBezTo>
                    <a:lnTo>
                      <a:pt x="1730" y="50724"/>
                    </a:lnTo>
                    <a:cubicBezTo>
                      <a:pt x="-3705" y="60688"/>
                      <a:pt x="4447" y="73369"/>
                      <a:pt x="15317" y="73369"/>
                    </a:cubicBezTo>
                    <a:lnTo>
                      <a:pt x="34338" y="73369"/>
                    </a:lnTo>
                    <a:lnTo>
                      <a:pt x="11586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0" name="Google Shape;770;p48"/>
              <p:cNvSpPr/>
              <p:nvPr/>
            </p:nvSpPr>
            <p:spPr>
              <a:xfrm>
                <a:off x="1722821" y="4812148"/>
                <a:ext cx="115978" cy="73369"/>
              </a:xfrm>
              <a:custGeom>
                <a:rect b="b" l="l" r="r" t="t"/>
                <a:pathLst>
                  <a:path extrusionOk="0" h="73369" w="115978">
                    <a:moveTo>
                      <a:pt x="114130" y="50724"/>
                    </a:moveTo>
                    <a:lnTo>
                      <a:pt x="93297" y="9058"/>
                    </a:lnTo>
                    <a:cubicBezTo>
                      <a:pt x="90579" y="3623"/>
                      <a:pt x="85145" y="0"/>
                      <a:pt x="79710" y="0"/>
                    </a:cubicBezTo>
                    <a:lnTo>
                      <a:pt x="0" y="0"/>
                    </a:lnTo>
                    <a:lnTo>
                      <a:pt x="82427" y="73369"/>
                    </a:lnTo>
                    <a:lnTo>
                      <a:pt x="101449" y="73369"/>
                    </a:lnTo>
                    <a:cubicBezTo>
                      <a:pt x="112319" y="73369"/>
                      <a:pt x="119565" y="60688"/>
                      <a:pt x="114130" y="50724"/>
                    </a:cubicBezTo>
                    <a:lnTo>
                      <a:pt x="114130" y="5072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71" name="Google Shape;771;p48"/>
            <p:cNvSpPr/>
            <p:nvPr/>
          </p:nvSpPr>
          <p:spPr>
            <a:xfrm>
              <a:off x="2019688" y="3472628"/>
              <a:ext cx="189809" cy="155185"/>
            </a:xfrm>
            <a:custGeom>
              <a:rect b="b" l="l" r="r" t="t"/>
              <a:pathLst>
                <a:path extrusionOk="0" h="282155" w="345107">
                  <a:moveTo>
                    <a:pt x="182971" y="4076"/>
                  </a:moveTo>
                  <a:cubicBezTo>
                    <a:pt x="176630" y="-1359"/>
                    <a:pt x="168478" y="-1359"/>
                    <a:pt x="162137" y="4076"/>
                  </a:cubicBezTo>
                  <a:lnTo>
                    <a:pt x="25362" y="125453"/>
                  </a:lnTo>
                  <a:lnTo>
                    <a:pt x="0" y="125453"/>
                  </a:lnTo>
                  <a:lnTo>
                    <a:pt x="0" y="266756"/>
                  </a:lnTo>
                  <a:cubicBezTo>
                    <a:pt x="0" y="275814"/>
                    <a:pt x="7246" y="282155"/>
                    <a:pt x="15398" y="282155"/>
                  </a:cubicBezTo>
                  <a:lnTo>
                    <a:pt x="125000" y="282155"/>
                  </a:lnTo>
                  <a:lnTo>
                    <a:pt x="125000" y="172554"/>
                  </a:lnTo>
                  <a:cubicBezTo>
                    <a:pt x="125000" y="163496"/>
                    <a:pt x="132246" y="157155"/>
                    <a:pt x="140398" y="157155"/>
                  </a:cubicBezTo>
                  <a:lnTo>
                    <a:pt x="202898" y="157155"/>
                  </a:lnTo>
                  <a:cubicBezTo>
                    <a:pt x="211956" y="157155"/>
                    <a:pt x="218297" y="164402"/>
                    <a:pt x="218297" y="172554"/>
                  </a:cubicBezTo>
                  <a:lnTo>
                    <a:pt x="218297" y="282155"/>
                  </a:lnTo>
                  <a:lnTo>
                    <a:pt x="329709" y="282155"/>
                  </a:lnTo>
                  <a:cubicBezTo>
                    <a:pt x="338767" y="282155"/>
                    <a:pt x="345108" y="274909"/>
                    <a:pt x="345108" y="266756"/>
                  </a:cubicBezTo>
                  <a:lnTo>
                    <a:pt x="345108" y="125453"/>
                  </a:lnTo>
                  <a:lnTo>
                    <a:pt x="319746" y="125453"/>
                  </a:lnTo>
                  <a:lnTo>
                    <a:pt x="182971" y="4076"/>
                  </a:lnTo>
                  <a:close/>
                  <a:moveTo>
                    <a:pt x="94203" y="204257"/>
                  </a:moveTo>
                  <a:cubicBezTo>
                    <a:pt x="94203" y="213315"/>
                    <a:pt x="86956" y="219655"/>
                    <a:pt x="78804" y="219655"/>
                  </a:cubicBezTo>
                  <a:cubicBezTo>
                    <a:pt x="70652" y="219655"/>
                    <a:pt x="63406" y="212409"/>
                    <a:pt x="63406" y="204257"/>
                  </a:cubicBezTo>
                  <a:lnTo>
                    <a:pt x="63406" y="172554"/>
                  </a:lnTo>
                  <a:cubicBezTo>
                    <a:pt x="63406" y="163496"/>
                    <a:pt x="70652" y="157155"/>
                    <a:pt x="78804" y="157155"/>
                  </a:cubicBezTo>
                  <a:cubicBezTo>
                    <a:pt x="86956" y="157155"/>
                    <a:pt x="94203" y="164402"/>
                    <a:pt x="94203" y="172554"/>
                  </a:cubicBezTo>
                  <a:lnTo>
                    <a:pt x="94203" y="204257"/>
                  </a:lnTo>
                  <a:close/>
                  <a:moveTo>
                    <a:pt x="173007" y="115489"/>
                  </a:moveTo>
                  <a:cubicBezTo>
                    <a:pt x="163949" y="115489"/>
                    <a:pt x="157608" y="108242"/>
                    <a:pt x="157608" y="100090"/>
                  </a:cubicBezTo>
                  <a:cubicBezTo>
                    <a:pt x="157608" y="91032"/>
                    <a:pt x="164855" y="84692"/>
                    <a:pt x="173007" y="84692"/>
                  </a:cubicBezTo>
                  <a:cubicBezTo>
                    <a:pt x="181159" y="84692"/>
                    <a:pt x="188405" y="91938"/>
                    <a:pt x="188405" y="100090"/>
                  </a:cubicBezTo>
                  <a:cubicBezTo>
                    <a:pt x="188405" y="108242"/>
                    <a:pt x="181159" y="115489"/>
                    <a:pt x="173007" y="115489"/>
                  </a:cubicBezTo>
                  <a:lnTo>
                    <a:pt x="173007" y="115489"/>
                  </a:lnTo>
                  <a:close/>
                  <a:moveTo>
                    <a:pt x="282608" y="204257"/>
                  </a:moveTo>
                  <a:cubicBezTo>
                    <a:pt x="282608" y="213315"/>
                    <a:pt x="275362" y="219655"/>
                    <a:pt x="267210" y="219655"/>
                  </a:cubicBezTo>
                  <a:cubicBezTo>
                    <a:pt x="259057" y="219655"/>
                    <a:pt x="251811" y="212409"/>
                    <a:pt x="251811" y="204257"/>
                  </a:cubicBezTo>
                  <a:lnTo>
                    <a:pt x="251811" y="172554"/>
                  </a:lnTo>
                  <a:cubicBezTo>
                    <a:pt x="251811" y="163496"/>
                    <a:pt x="259057" y="157155"/>
                    <a:pt x="267210" y="157155"/>
                  </a:cubicBezTo>
                  <a:cubicBezTo>
                    <a:pt x="275362" y="157155"/>
                    <a:pt x="282608" y="164402"/>
                    <a:pt x="282608" y="172554"/>
                  </a:cubicBezTo>
                  <a:lnTo>
                    <a:pt x="282608" y="20425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2" name="Google Shape;772;p48"/>
            <p:cNvSpPr/>
            <p:nvPr/>
          </p:nvSpPr>
          <p:spPr>
            <a:xfrm>
              <a:off x="2106701" y="3576393"/>
              <a:ext cx="17436" cy="51811"/>
            </a:xfrm>
            <a:custGeom>
              <a:rect b="b" l="l" r="r" t="t"/>
              <a:pathLst>
                <a:path extrusionOk="0" h="94202" w="31702">
                  <a:moveTo>
                    <a:pt x="0" y="0"/>
                  </a:moveTo>
                  <a:lnTo>
                    <a:pt x="31703" y="0"/>
                  </a:lnTo>
                  <a:lnTo>
                    <a:pt x="31703" y="94203"/>
                  </a:lnTo>
                  <a:lnTo>
                    <a:pt x="0" y="942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73" name="Google Shape;773;p48"/>
          <p:cNvGrpSpPr/>
          <p:nvPr/>
        </p:nvGrpSpPr>
        <p:grpSpPr>
          <a:xfrm>
            <a:off x="2637278" y="3447657"/>
            <a:ext cx="293945" cy="295152"/>
            <a:chOff x="2637278" y="3333357"/>
            <a:chExt cx="293945" cy="295152"/>
          </a:xfrm>
        </p:grpSpPr>
        <p:sp>
          <p:nvSpPr>
            <p:cNvPr id="774" name="Google Shape;774;p48"/>
            <p:cNvSpPr/>
            <p:nvPr/>
          </p:nvSpPr>
          <p:spPr>
            <a:xfrm>
              <a:off x="2637771" y="3333357"/>
              <a:ext cx="269527" cy="109103"/>
            </a:xfrm>
            <a:custGeom>
              <a:rect b="b" l="l" r="r" t="t"/>
              <a:pathLst>
                <a:path extrusionOk="0" h="198369" w="490049">
                  <a:moveTo>
                    <a:pt x="93311" y="198369"/>
                  </a:moveTo>
                  <a:lnTo>
                    <a:pt x="187514" y="198369"/>
                  </a:lnTo>
                  <a:lnTo>
                    <a:pt x="187514" y="192934"/>
                  </a:lnTo>
                  <a:cubicBezTo>
                    <a:pt x="187514" y="173007"/>
                    <a:pt x="203818" y="156702"/>
                    <a:pt x="223745" y="156702"/>
                  </a:cubicBezTo>
                  <a:lnTo>
                    <a:pt x="265412" y="156702"/>
                  </a:lnTo>
                  <a:cubicBezTo>
                    <a:pt x="285340" y="156702"/>
                    <a:pt x="301644" y="173007"/>
                    <a:pt x="301644" y="192934"/>
                  </a:cubicBezTo>
                  <a:lnTo>
                    <a:pt x="301644" y="198369"/>
                  </a:lnTo>
                  <a:lnTo>
                    <a:pt x="395846" y="198369"/>
                  </a:lnTo>
                  <a:cubicBezTo>
                    <a:pt x="447477" y="198369"/>
                    <a:pt x="490049" y="156702"/>
                    <a:pt x="490049" y="104166"/>
                  </a:cubicBezTo>
                  <a:cubicBezTo>
                    <a:pt x="490049" y="81522"/>
                    <a:pt x="471028" y="62500"/>
                    <a:pt x="448383" y="62500"/>
                  </a:cubicBezTo>
                  <a:lnTo>
                    <a:pt x="323383" y="62500"/>
                  </a:lnTo>
                  <a:lnTo>
                    <a:pt x="323383" y="47101"/>
                  </a:lnTo>
                  <a:cubicBezTo>
                    <a:pt x="323383" y="20833"/>
                    <a:pt x="302550" y="0"/>
                    <a:pt x="276282" y="0"/>
                  </a:cubicBezTo>
                  <a:lnTo>
                    <a:pt x="213782" y="0"/>
                  </a:lnTo>
                  <a:cubicBezTo>
                    <a:pt x="187514" y="0"/>
                    <a:pt x="166680" y="20833"/>
                    <a:pt x="166680" y="47101"/>
                  </a:cubicBezTo>
                  <a:lnTo>
                    <a:pt x="166680" y="62500"/>
                  </a:lnTo>
                  <a:lnTo>
                    <a:pt x="41681" y="62500"/>
                  </a:lnTo>
                  <a:cubicBezTo>
                    <a:pt x="19036" y="62500"/>
                    <a:pt x="14" y="81522"/>
                    <a:pt x="14" y="104166"/>
                  </a:cubicBezTo>
                  <a:cubicBezTo>
                    <a:pt x="-892" y="156702"/>
                    <a:pt x="41681" y="198369"/>
                    <a:pt x="93311" y="198369"/>
                  </a:cubicBezTo>
                  <a:lnTo>
                    <a:pt x="93311" y="198369"/>
                  </a:lnTo>
                  <a:close/>
                  <a:moveTo>
                    <a:pt x="197477" y="47101"/>
                  </a:moveTo>
                  <a:cubicBezTo>
                    <a:pt x="197477" y="38043"/>
                    <a:pt x="204724" y="31703"/>
                    <a:pt x="212876" y="31703"/>
                  </a:cubicBezTo>
                  <a:lnTo>
                    <a:pt x="275376" y="31703"/>
                  </a:lnTo>
                  <a:cubicBezTo>
                    <a:pt x="284434" y="31703"/>
                    <a:pt x="290774" y="38949"/>
                    <a:pt x="290774" y="47101"/>
                  </a:cubicBezTo>
                  <a:lnTo>
                    <a:pt x="290774" y="62500"/>
                  </a:lnTo>
                  <a:lnTo>
                    <a:pt x="197477" y="62500"/>
                  </a:lnTo>
                  <a:lnTo>
                    <a:pt x="197477" y="4710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48"/>
            <p:cNvSpPr/>
            <p:nvPr/>
          </p:nvSpPr>
          <p:spPr>
            <a:xfrm>
              <a:off x="2758296" y="3436872"/>
              <a:ext cx="28895" cy="28894"/>
            </a:xfrm>
            <a:custGeom>
              <a:rect b="b" l="l" r="r" t="t"/>
              <a:pathLst>
                <a:path extrusionOk="0" h="52535" w="52536">
                  <a:moveTo>
                    <a:pt x="47101" y="52536"/>
                  </a:moveTo>
                  <a:cubicBezTo>
                    <a:pt x="49819" y="52536"/>
                    <a:pt x="52536" y="49819"/>
                    <a:pt x="52536" y="47101"/>
                  </a:cubicBezTo>
                  <a:lnTo>
                    <a:pt x="52536" y="5435"/>
                  </a:lnTo>
                  <a:cubicBezTo>
                    <a:pt x="52536" y="2717"/>
                    <a:pt x="49819" y="0"/>
                    <a:pt x="47101" y="0"/>
                  </a:cubicBezTo>
                  <a:lnTo>
                    <a:pt x="5435" y="0"/>
                  </a:lnTo>
                  <a:cubicBezTo>
                    <a:pt x="2718" y="0"/>
                    <a:pt x="0" y="2717"/>
                    <a:pt x="0" y="5435"/>
                  </a:cubicBezTo>
                  <a:lnTo>
                    <a:pt x="0" y="47101"/>
                  </a:lnTo>
                  <a:cubicBezTo>
                    <a:pt x="0" y="49819"/>
                    <a:pt x="2718" y="52536"/>
                    <a:pt x="5435" y="52536"/>
                  </a:cubicBezTo>
                  <a:lnTo>
                    <a:pt x="47101" y="525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48"/>
            <p:cNvSpPr/>
            <p:nvPr/>
          </p:nvSpPr>
          <p:spPr>
            <a:xfrm>
              <a:off x="2712289" y="3524886"/>
              <a:ext cx="25906" cy="25906"/>
            </a:xfrm>
            <a:custGeom>
              <a:rect b="b" l="l" r="r" t="t"/>
              <a:pathLst>
                <a:path extrusionOk="0" h="47101" w="47101">
                  <a:moveTo>
                    <a:pt x="0" y="15399"/>
                  </a:moveTo>
                  <a:lnTo>
                    <a:pt x="0" y="47101"/>
                  </a:lnTo>
                  <a:cubicBezTo>
                    <a:pt x="26268" y="47101"/>
                    <a:pt x="47101" y="26268"/>
                    <a:pt x="47101" y="0"/>
                  </a:cubicBezTo>
                  <a:lnTo>
                    <a:pt x="15398" y="0"/>
                  </a:lnTo>
                  <a:cubicBezTo>
                    <a:pt x="7246" y="0"/>
                    <a:pt x="0" y="6341"/>
                    <a:pt x="0" y="15399"/>
                  </a:cubicBezTo>
                  <a:lnTo>
                    <a:pt x="0" y="153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48"/>
            <p:cNvSpPr/>
            <p:nvPr/>
          </p:nvSpPr>
          <p:spPr>
            <a:xfrm>
              <a:off x="2712289" y="3602397"/>
              <a:ext cx="25906" cy="25906"/>
            </a:xfrm>
            <a:custGeom>
              <a:rect b="b" l="l" r="r" t="t"/>
              <a:pathLst>
                <a:path extrusionOk="0" h="47101" w="47101">
                  <a:moveTo>
                    <a:pt x="0" y="0"/>
                  </a:moveTo>
                  <a:lnTo>
                    <a:pt x="0" y="31703"/>
                  </a:lnTo>
                  <a:cubicBezTo>
                    <a:pt x="0" y="40761"/>
                    <a:pt x="7246" y="47101"/>
                    <a:pt x="15398" y="47101"/>
                  </a:cubicBezTo>
                  <a:lnTo>
                    <a:pt x="47101" y="47101"/>
                  </a:lnTo>
                  <a:cubicBezTo>
                    <a:pt x="47101" y="20833"/>
                    <a:pt x="26268" y="0"/>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48"/>
            <p:cNvSpPr/>
            <p:nvPr/>
          </p:nvSpPr>
          <p:spPr>
            <a:xfrm>
              <a:off x="2905318" y="3602397"/>
              <a:ext cx="25906" cy="25906"/>
            </a:xfrm>
            <a:custGeom>
              <a:rect b="b" l="l" r="r" t="t"/>
              <a:pathLst>
                <a:path extrusionOk="0" h="47101" w="47101">
                  <a:moveTo>
                    <a:pt x="0" y="47101"/>
                  </a:moveTo>
                  <a:lnTo>
                    <a:pt x="31703" y="47101"/>
                  </a:lnTo>
                  <a:cubicBezTo>
                    <a:pt x="40761" y="47101"/>
                    <a:pt x="47101" y="39855"/>
                    <a:pt x="47101" y="31703"/>
                  </a:cubicBezTo>
                  <a:lnTo>
                    <a:pt x="47101" y="0"/>
                  </a:lnTo>
                  <a:cubicBezTo>
                    <a:pt x="20833" y="0"/>
                    <a:pt x="0" y="20833"/>
                    <a:pt x="0" y="47101"/>
                  </a:cubicBezTo>
                  <a:lnTo>
                    <a:pt x="0" y="4710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48"/>
            <p:cNvSpPr/>
            <p:nvPr/>
          </p:nvSpPr>
          <p:spPr>
            <a:xfrm>
              <a:off x="2905318" y="3524886"/>
              <a:ext cx="25906" cy="25906"/>
            </a:xfrm>
            <a:custGeom>
              <a:rect b="b" l="l" r="r" t="t"/>
              <a:pathLst>
                <a:path extrusionOk="0" h="47101" w="47101">
                  <a:moveTo>
                    <a:pt x="31703" y="0"/>
                  </a:moveTo>
                  <a:lnTo>
                    <a:pt x="0" y="0"/>
                  </a:lnTo>
                  <a:cubicBezTo>
                    <a:pt x="0" y="26268"/>
                    <a:pt x="20833" y="47101"/>
                    <a:pt x="47101" y="47101"/>
                  </a:cubicBezTo>
                  <a:lnTo>
                    <a:pt x="47101" y="15399"/>
                  </a:lnTo>
                  <a:cubicBezTo>
                    <a:pt x="47101" y="6341"/>
                    <a:pt x="39855" y="0"/>
                    <a:pt x="31703" y="0"/>
                  </a:cubicBezTo>
                  <a:lnTo>
                    <a:pt x="3170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48"/>
            <p:cNvSpPr/>
            <p:nvPr/>
          </p:nvSpPr>
          <p:spPr>
            <a:xfrm>
              <a:off x="2792801" y="3524386"/>
              <a:ext cx="57789" cy="103623"/>
            </a:xfrm>
            <a:custGeom>
              <a:rect b="b" l="l" r="r" t="t"/>
              <a:pathLst>
                <a:path extrusionOk="0" h="188405" w="105071">
                  <a:moveTo>
                    <a:pt x="105072" y="94203"/>
                  </a:moveTo>
                  <a:cubicBezTo>
                    <a:pt x="105072" y="145833"/>
                    <a:pt x="81522" y="188405"/>
                    <a:pt x="52536" y="188405"/>
                  </a:cubicBezTo>
                  <a:cubicBezTo>
                    <a:pt x="23550" y="188405"/>
                    <a:pt x="0" y="146739"/>
                    <a:pt x="0" y="94203"/>
                  </a:cubicBezTo>
                  <a:cubicBezTo>
                    <a:pt x="0" y="41666"/>
                    <a:pt x="23550" y="0"/>
                    <a:pt x="52536" y="0"/>
                  </a:cubicBezTo>
                  <a:cubicBezTo>
                    <a:pt x="81522" y="0"/>
                    <a:pt x="105072" y="42572"/>
                    <a:pt x="105072" y="94203"/>
                  </a:cubicBezTo>
                  <a:lnTo>
                    <a:pt x="105072" y="942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48"/>
            <p:cNvSpPr/>
            <p:nvPr/>
          </p:nvSpPr>
          <p:spPr>
            <a:xfrm>
              <a:off x="2712289" y="3524386"/>
              <a:ext cx="77717" cy="103623"/>
            </a:xfrm>
            <a:custGeom>
              <a:rect b="b" l="l" r="r" t="t"/>
              <a:pathLst>
                <a:path extrusionOk="0" h="188405" w="141304">
                  <a:moveTo>
                    <a:pt x="77898" y="906"/>
                  </a:moveTo>
                  <a:cubicBezTo>
                    <a:pt x="77898" y="44384"/>
                    <a:pt x="42572" y="78804"/>
                    <a:pt x="0" y="78804"/>
                  </a:cubicBezTo>
                  <a:lnTo>
                    <a:pt x="0" y="110507"/>
                  </a:lnTo>
                  <a:cubicBezTo>
                    <a:pt x="43478" y="110507"/>
                    <a:pt x="77898" y="145833"/>
                    <a:pt x="77898" y="188405"/>
                  </a:cubicBezTo>
                  <a:lnTo>
                    <a:pt x="141304" y="188405"/>
                  </a:lnTo>
                  <a:cubicBezTo>
                    <a:pt x="124094" y="165760"/>
                    <a:pt x="114130" y="132246"/>
                    <a:pt x="114130" y="94203"/>
                  </a:cubicBezTo>
                  <a:cubicBezTo>
                    <a:pt x="114130" y="56159"/>
                    <a:pt x="124094" y="22645"/>
                    <a:pt x="141304" y="0"/>
                  </a:cubicBezTo>
                  <a:lnTo>
                    <a:pt x="77898" y="0"/>
                  </a:lnTo>
                  <a:close/>
                  <a:moveTo>
                    <a:pt x="83333" y="110507"/>
                  </a:moveTo>
                  <a:lnTo>
                    <a:pt x="62500" y="110507"/>
                  </a:lnTo>
                  <a:cubicBezTo>
                    <a:pt x="53442" y="110507"/>
                    <a:pt x="47101" y="103261"/>
                    <a:pt x="47101" y="95108"/>
                  </a:cubicBezTo>
                  <a:cubicBezTo>
                    <a:pt x="47101" y="86051"/>
                    <a:pt x="54348" y="79710"/>
                    <a:pt x="62500" y="79710"/>
                  </a:cubicBezTo>
                  <a:lnTo>
                    <a:pt x="83333" y="79710"/>
                  </a:lnTo>
                  <a:cubicBezTo>
                    <a:pt x="92391" y="79710"/>
                    <a:pt x="98732" y="86956"/>
                    <a:pt x="98732" y="95108"/>
                  </a:cubicBezTo>
                  <a:cubicBezTo>
                    <a:pt x="98732" y="103261"/>
                    <a:pt x="92391" y="110507"/>
                    <a:pt x="83333" y="110507"/>
                  </a:cubicBezTo>
                  <a:lnTo>
                    <a:pt x="83333" y="1105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48"/>
            <p:cNvSpPr/>
            <p:nvPr/>
          </p:nvSpPr>
          <p:spPr>
            <a:xfrm>
              <a:off x="2852810" y="3524886"/>
              <a:ext cx="77717" cy="103623"/>
            </a:xfrm>
            <a:custGeom>
              <a:rect b="b" l="l" r="r" t="t"/>
              <a:pathLst>
                <a:path extrusionOk="0" h="188405" w="141303">
                  <a:moveTo>
                    <a:pt x="63406" y="0"/>
                  </a:moveTo>
                  <a:lnTo>
                    <a:pt x="0" y="0"/>
                  </a:lnTo>
                  <a:cubicBezTo>
                    <a:pt x="17210" y="22645"/>
                    <a:pt x="27174" y="56159"/>
                    <a:pt x="27174" y="94203"/>
                  </a:cubicBezTo>
                  <a:cubicBezTo>
                    <a:pt x="27174" y="132246"/>
                    <a:pt x="17210" y="165760"/>
                    <a:pt x="0" y="188405"/>
                  </a:cubicBezTo>
                  <a:lnTo>
                    <a:pt x="63406" y="188405"/>
                  </a:lnTo>
                  <a:cubicBezTo>
                    <a:pt x="63406" y="144927"/>
                    <a:pt x="98732" y="110507"/>
                    <a:pt x="141304" y="110507"/>
                  </a:cubicBezTo>
                  <a:lnTo>
                    <a:pt x="141304" y="78804"/>
                  </a:lnTo>
                  <a:cubicBezTo>
                    <a:pt x="98732" y="77898"/>
                    <a:pt x="63406" y="42572"/>
                    <a:pt x="63406" y="0"/>
                  </a:cubicBezTo>
                  <a:lnTo>
                    <a:pt x="63406" y="0"/>
                  </a:lnTo>
                  <a:close/>
                  <a:moveTo>
                    <a:pt x="95108" y="93297"/>
                  </a:moveTo>
                  <a:cubicBezTo>
                    <a:pt x="95108" y="102355"/>
                    <a:pt x="87862" y="108695"/>
                    <a:pt x="79710" y="108695"/>
                  </a:cubicBezTo>
                  <a:lnTo>
                    <a:pt x="58877" y="108695"/>
                  </a:lnTo>
                  <a:cubicBezTo>
                    <a:pt x="49819" y="108695"/>
                    <a:pt x="43478" y="101449"/>
                    <a:pt x="43478" y="93297"/>
                  </a:cubicBezTo>
                  <a:cubicBezTo>
                    <a:pt x="43478" y="84239"/>
                    <a:pt x="50724" y="77898"/>
                    <a:pt x="58877" y="77898"/>
                  </a:cubicBezTo>
                  <a:lnTo>
                    <a:pt x="79710" y="77898"/>
                  </a:lnTo>
                  <a:cubicBezTo>
                    <a:pt x="87862" y="77898"/>
                    <a:pt x="95108" y="85145"/>
                    <a:pt x="95108" y="93297"/>
                  </a:cubicBezTo>
                  <a:lnTo>
                    <a:pt x="95108" y="932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3" name="Google Shape;783;p48"/>
            <p:cNvSpPr/>
            <p:nvPr/>
          </p:nvSpPr>
          <p:spPr>
            <a:xfrm>
              <a:off x="2712289" y="3460376"/>
              <a:ext cx="120561" cy="48324"/>
            </a:xfrm>
            <a:custGeom>
              <a:rect b="b" l="l" r="r" t="t"/>
              <a:pathLst>
                <a:path extrusionOk="0" h="87862" w="219202">
                  <a:moveTo>
                    <a:pt x="219202" y="0"/>
                  </a:moveTo>
                  <a:lnTo>
                    <a:pt x="166666" y="0"/>
                  </a:lnTo>
                  <a:lnTo>
                    <a:pt x="166666" y="5435"/>
                  </a:lnTo>
                  <a:cubicBezTo>
                    <a:pt x="166666" y="25362"/>
                    <a:pt x="150362" y="41667"/>
                    <a:pt x="130434" y="41667"/>
                  </a:cubicBezTo>
                  <a:lnTo>
                    <a:pt x="88768" y="41667"/>
                  </a:lnTo>
                  <a:cubicBezTo>
                    <a:pt x="68840" y="41667"/>
                    <a:pt x="52536" y="25362"/>
                    <a:pt x="52536" y="5435"/>
                  </a:cubicBezTo>
                  <a:lnTo>
                    <a:pt x="52536" y="0"/>
                  </a:lnTo>
                  <a:lnTo>
                    <a:pt x="0" y="0"/>
                  </a:lnTo>
                  <a:lnTo>
                    <a:pt x="0" y="87862"/>
                  </a:lnTo>
                  <a:cubicBezTo>
                    <a:pt x="4529" y="86051"/>
                    <a:pt x="9964" y="85145"/>
                    <a:pt x="15398" y="85145"/>
                  </a:cubicBezTo>
                  <a:lnTo>
                    <a:pt x="219202" y="85145"/>
                  </a:lnTo>
                  <a:lnTo>
                    <a:pt x="21920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48"/>
            <p:cNvSpPr/>
            <p:nvPr/>
          </p:nvSpPr>
          <p:spPr>
            <a:xfrm>
              <a:off x="2637278" y="3436872"/>
              <a:ext cx="57291" cy="121059"/>
            </a:xfrm>
            <a:custGeom>
              <a:rect b="b" l="l" r="r" t="t"/>
              <a:pathLst>
                <a:path extrusionOk="0" h="220108" w="104166">
                  <a:moveTo>
                    <a:pt x="0" y="0"/>
                  </a:moveTo>
                  <a:lnTo>
                    <a:pt x="0" y="178441"/>
                  </a:lnTo>
                  <a:cubicBezTo>
                    <a:pt x="0" y="201086"/>
                    <a:pt x="19022" y="220108"/>
                    <a:pt x="41667" y="220108"/>
                  </a:cubicBezTo>
                  <a:lnTo>
                    <a:pt x="104166" y="220108"/>
                  </a:lnTo>
                  <a:lnTo>
                    <a:pt x="104166" y="42572"/>
                  </a:lnTo>
                  <a:lnTo>
                    <a:pt x="93297" y="42572"/>
                  </a:lnTo>
                  <a:cubicBezTo>
                    <a:pt x="57065" y="42572"/>
                    <a:pt x="23551" y="25362"/>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5" name="Google Shape;785;p48"/>
            <p:cNvSpPr/>
            <p:nvPr/>
          </p:nvSpPr>
          <p:spPr>
            <a:xfrm>
              <a:off x="2850310" y="3436872"/>
              <a:ext cx="57789" cy="70244"/>
            </a:xfrm>
            <a:custGeom>
              <a:rect b="b" l="l" r="r" t="t"/>
              <a:pathLst>
                <a:path extrusionOk="0" h="127716" w="105071">
                  <a:moveTo>
                    <a:pt x="105072" y="0"/>
                  </a:moveTo>
                  <a:cubicBezTo>
                    <a:pt x="82427" y="26268"/>
                    <a:pt x="48913" y="42572"/>
                    <a:pt x="10869" y="42572"/>
                  </a:cubicBezTo>
                  <a:lnTo>
                    <a:pt x="0" y="42572"/>
                  </a:lnTo>
                  <a:lnTo>
                    <a:pt x="0" y="127717"/>
                  </a:lnTo>
                  <a:lnTo>
                    <a:pt x="104166" y="127717"/>
                  </a:lnTo>
                  <a:lnTo>
                    <a:pt x="10416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86" name="Google Shape;786;p48"/>
          <p:cNvGrpSpPr/>
          <p:nvPr/>
        </p:nvGrpSpPr>
        <p:grpSpPr>
          <a:xfrm>
            <a:off x="3346382" y="3447657"/>
            <a:ext cx="295107" cy="294619"/>
            <a:chOff x="3346382" y="3333357"/>
            <a:chExt cx="295107" cy="294619"/>
          </a:xfrm>
        </p:grpSpPr>
        <p:sp>
          <p:nvSpPr>
            <p:cNvPr id="787" name="Google Shape;787;p48"/>
            <p:cNvSpPr/>
            <p:nvPr/>
          </p:nvSpPr>
          <p:spPr>
            <a:xfrm>
              <a:off x="3407391" y="3388568"/>
              <a:ext cx="91666" cy="102922"/>
            </a:xfrm>
            <a:custGeom>
              <a:rect b="b" l="l" r="r" t="t"/>
              <a:pathLst>
                <a:path extrusionOk="0" h="187131" w="166666">
                  <a:moveTo>
                    <a:pt x="166666" y="30429"/>
                  </a:moveTo>
                  <a:lnTo>
                    <a:pt x="134963" y="30429"/>
                  </a:lnTo>
                  <a:cubicBezTo>
                    <a:pt x="109601" y="30429"/>
                    <a:pt x="85145" y="21371"/>
                    <a:pt x="66123" y="4161"/>
                  </a:cubicBezTo>
                  <a:cubicBezTo>
                    <a:pt x="58877" y="-2180"/>
                    <a:pt x="48007" y="-1274"/>
                    <a:pt x="43478" y="6878"/>
                  </a:cubicBezTo>
                  <a:cubicBezTo>
                    <a:pt x="33514" y="21371"/>
                    <a:pt x="17210" y="30429"/>
                    <a:pt x="0" y="30429"/>
                  </a:cubicBezTo>
                  <a:lnTo>
                    <a:pt x="0" y="103799"/>
                  </a:lnTo>
                  <a:cubicBezTo>
                    <a:pt x="0" y="149994"/>
                    <a:pt x="37138" y="187132"/>
                    <a:pt x="83333" y="187132"/>
                  </a:cubicBezTo>
                  <a:cubicBezTo>
                    <a:pt x="129529" y="187132"/>
                    <a:pt x="166666" y="149994"/>
                    <a:pt x="166666" y="103799"/>
                  </a:cubicBezTo>
                  <a:lnTo>
                    <a:pt x="166666" y="304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48"/>
            <p:cNvSpPr/>
            <p:nvPr/>
          </p:nvSpPr>
          <p:spPr>
            <a:xfrm>
              <a:off x="3369886" y="3405368"/>
              <a:ext cx="20425" cy="34374"/>
            </a:xfrm>
            <a:custGeom>
              <a:rect b="b" l="l" r="r" t="t"/>
              <a:pathLst>
                <a:path extrusionOk="0" h="62499" w="37137">
                  <a:moveTo>
                    <a:pt x="31703" y="62500"/>
                  </a:moveTo>
                  <a:lnTo>
                    <a:pt x="37138" y="62500"/>
                  </a:lnTo>
                  <a:lnTo>
                    <a:pt x="37138" y="0"/>
                  </a:lnTo>
                  <a:lnTo>
                    <a:pt x="31703" y="0"/>
                  </a:lnTo>
                  <a:cubicBezTo>
                    <a:pt x="14493" y="0"/>
                    <a:pt x="0" y="13587"/>
                    <a:pt x="0" y="31703"/>
                  </a:cubicBezTo>
                  <a:cubicBezTo>
                    <a:pt x="0" y="49819"/>
                    <a:pt x="14493" y="62500"/>
                    <a:pt x="31703" y="62500"/>
                  </a:cubicBezTo>
                  <a:lnTo>
                    <a:pt x="31703" y="62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48"/>
            <p:cNvSpPr/>
            <p:nvPr/>
          </p:nvSpPr>
          <p:spPr>
            <a:xfrm>
              <a:off x="3516907" y="3404868"/>
              <a:ext cx="20425" cy="34873"/>
            </a:xfrm>
            <a:custGeom>
              <a:rect b="b" l="l" r="r" t="t"/>
              <a:pathLst>
                <a:path extrusionOk="0" h="63405" w="37137">
                  <a:moveTo>
                    <a:pt x="0" y="906"/>
                  </a:moveTo>
                  <a:lnTo>
                    <a:pt x="0" y="63406"/>
                  </a:lnTo>
                  <a:lnTo>
                    <a:pt x="5435" y="63406"/>
                  </a:lnTo>
                  <a:cubicBezTo>
                    <a:pt x="22645" y="63406"/>
                    <a:pt x="37138" y="49819"/>
                    <a:pt x="37138" y="31703"/>
                  </a:cubicBezTo>
                  <a:cubicBezTo>
                    <a:pt x="37138" y="13587"/>
                    <a:pt x="23551" y="0"/>
                    <a:pt x="5435"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48"/>
            <p:cNvSpPr/>
            <p:nvPr/>
          </p:nvSpPr>
          <p:spPr>
            <a:xfrm>
              <a:off x="3389888" y="3333357"/>
              <a:ext cx="132019" cy="54302"/>
            </a:xfrm>
            <a:custGeom>
              <a:rect b="b" l="l" r="r" t="t"/>
              <a:pathLst>
                <a:path extrusionOk="0" h="98731" w="240035">
                  <a:moveTo>
                    <a:pt x="49819" y="88768"/>
                  </a:moveTo>
                  <a:cubicBezTo>
                    <a:pt x="58877" y="76087"/>
                    <a:pt x="72464" y="68840"/>
                    <a:pt x="87862" y="68840"/>
                  </a:cubicBezTo>
                  <a:cubicBezTo>
                    <a:pt x="99637" y="68840"/>
                    <a:pt x="110507" y="73369"/>
                    <a:pt x="118659" y="80616"/>
                  </a:cubicBezTo>
                  <a:cubicBezTo>
                    <a:pt x="132246" y="92391"/>
                    <a:pt x="149456" y="98732"/>
                    <a:pt x="166666" y="98732"/>
                  </a:cubicBezTo>
                  <a:lnTo>
                    <a:pt x="228260" y="98732"/>
                  </a:lnTo>
                  <a:cubicBezTo>
                    <a:pt x="235507" y="88768"/>
                    <a:pt x="240036" y="76087"/>
                    <a:pt x="240036" y="62500"/>
                  </a:cubicBezTo>
                  <a:cubicBezTo>
                    <a:pt x="240036" y="28080"/>
                    <a:pt x="211956" y="0"/>
                    <a:pt x="177536" y="0"/>
                  </a:cubicBezTo>
                  <a:lnTo>
                    <a:pt x="62500" y="0"/>
                  </a:lnTo>
                  <a:cubicBezTo>
                    <a:pt x="28080" y="0"/>
                    <a:pt x="0" y="28080"/>
                    <a:pt x="0" y="62500"/>
                  </a:cubicBezTo>
                  <a:lnTo>
                    <a:pt x="0" y="98732"/>
                  </a:lnTo>
                  <a:lnTo>
                    <a:pt x="31703" y="98732"/>
                  </a:lnTo>
                  <a:cubicBezTo>
                    <a:pt x="38949" y="98732"/>
                    <a:pt x="45290" y="95108"/>
                    <a:pt x="49819" y="88768"/>
                  </a:cubicBezTo>
                  <a:lnTo>
                    <a:pt x="49819" y="8876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48"/>
            <p:cNvSpPr/>
            <p:nvPr/>
          </p:nvSpPr>
          <p:spPr>
            <a:xfrm>
              <a:off x="3461899" y="3511884"/>
              <a:ext cx="36387" cy="47666"/>
            </a:xfrm>
            <a:custGeom>
              <a:rect b="b" l="l" r="r" t="t"/>
              <a:pathLst>
                <a:path extrusionOk="0" h="86665" w="66158">
                  <a:moveTo>
                    <a:pt x="38044" y="78804"/>
                  </a:moveTo>
                  <a:lnTo>
                    <a:pt x="64311" y="33514"/>
                  </a:lnTo>
                  <a:cubicBezTo>
                    <a:pt x="67935" y="26268"/>
                    <a:pt x="66123" y="18116"/>
                    <a:pt x="59783" y="13587"/>
                  </a:cubicBezTo>
                  <a:lnTo>
                    <a:pt x="41667" y="0"/>
                  </a:lnTo>
                  <a:lnTo>
                    <a:pt x="0" y="73369"/>
                  </a:lnTo>
                  <a:lnTo>
                    <a:pt x="14493" y="84239"/>
                  </a:lnTo>
                  <a:lnTo>
                    <a:pt x="14493" y="84239"/>
                  </a:lnTo>
                  <a:cubicBezTo>
                    <a:pt x="22645" y="88768"/>
                    <a:pt x="33515" y="86956"/>
                    <a:pt x="38044" y="78804"/>
                  </a:cubicBezTo>
                  <a:lnTo>
                    <a:pt x="38044" y="7880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48"/>
            <p:cNvSpPr/>
            <p:nvPr/>
          </p:nvSpPr>
          <p:spPr>
            <a:xfrm>
              <a:off x="3439396" y="3507383"/>
              <a:ext cx="27898" cy="24411"/>
            </a:xfrm>
            <a:custGeom>
              <a:rect b="b" l="l" r="r" t="t"/>
              <a:pathLst>
                <a:path extrusionOk="0" h="44384" w="50724">
                  <a:moveTo>
                    <a:pt x="25362" y="2718"/>
                  </a:moveTo>
                  <a:cubicBezTo>
                    <a:pt x="16304" y="2718"/>
                    <a:pt x="8152" y="1812"/>
                    <a:pt x="0" y="0"/>
                  </a:cubicBezTo>
                  <a:lnTo>
                    <a:pt x="25362" y="44384"/>
                  </a:lnTo>
                  <a:lnTo>
                    <a:pt x="50725" y="0"/>
                  </a:lnTo>
                  <a:cubicBezTo>
                    <a:pt x="42572" y="1812"/>
                    <a:pt x="34420" y="2718"/>
                    <a:pt x="25362" y="2718"/>
                  </a:cubicBezTo>
                  <a:lnTo>
                    <a:pt x="25362" y="2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3" name="Google Shape;793;p48"/>
            <p:cNvSpPr/>
            <p:nvPr/>
          </p:nvSpPr>
          <p:spPr>
            <a:xfrm>
              <a:off x="3408372" y="3510883"/>
              <a:ext cx="35889" cy="48040"/>
            </a:xfrm>
            <a:custGeom>
              <a:rect b="b" l="l" r="r" t="t"/>
              <a:pathLst>
                <a:path extrusionOk="0" h="87345" w="65252">
                  <a:moveTo>
                    <a:pt x="6376" y="14493"/>
                  </a:moveTo>
                  <a:cubicBezTo>
                    <a:pt x="35" y="19022"/>
                    <a:pt x="-1777" y="28080"/>
                    <a:pt x="1847" y="34420"/>
                  </a:cubicBezTo>
                  <a:lnTo>
                    <a:pt x="28115" y="79710"/>
                  </a:lnTo>
                  <a:cubicBezTo>
                    <a:pt x="32644" y="87862"/>
                    <a:pt x="43513" y="89674"/>
                    <a:pt x="50759" y="84239"/>
                  </a:cubicBezTo>
                  <a:lnTo>
                    <a:pt x="50759" y="84239"/>
                  </a:lnTo>
                  <a:lnTo>
                    <a:pt x="65252" y="73369"/>
                  </a:lnTo>
                  <a:lnTo>
                    <a:pt x="23586" y="0"/>
                  </a:lnTo>
                  <a:lnTo>
                    <a:pt x="6376" y="144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4" name="Google Shape;794;p48"/>
            <p:cNvSpPr/>
            <p:nvPr/>
          </p:nvSpPr>
          <p:spPr>
            <a:xfrm>
              <a:off x="3346382" y="3515884"/>
              <a:ext cx="97146" cy="112092"/>
            </a:xfrm>
            <a:custGeom>
              <a:rect b="b" l="l" r="r" t="t"/>
              <a:pathLst>
                <a:path extrusionOk="0" h="203803" w="176630">
                  <a:moveTo>
                    <a:pt x="153985" y="110507"/>
                  </a:moveTo>
                  <a:cubicBezTo>
                    <a:pt x="136775" y="110507"/>
                    <a:pt x="121376" y="101449"/>
                    <a:pt x="113224" y="86956"/>
                  </a:cubicBezTo>
                  <a:lnTo>
                    <a:pt x="86956" y="41667"/>
                  </a:lnTo>
                  <a:cubicBezTo>
                    <a:pt x="79710" y="28080"/>
                    <a:pt x="78804" y="12681"/>
                    <a:pt x="84239" y="0"/>
                  </a:cubicBezTo>
                  <a:cubicBezTo>
                    <a:pt x="37138" y="7246"/>
                    <a:pt x="0" y="48913"/>
                    <a:pt x="0" y="97826"/>
                  </a:cubicBezTo>
                  <a:lnTo>
                    <a:pt x="0" y="188405"/>
                  </a:lnTo>
                  <a:cubicBezTo>
                    <a:pt x="0" y="197463"/>
                    <a:pt x="7247" y="203804"/>
                    <a:pt x="15399" y="203804"/>
                  </a:cubicBezTo>
                  <a:lnTo>
                    <a:pt x="51630" y="203804"/>
                  </a:lnTo>
                  <a:lnTo>
                    <a:pt x="51630" y="139492"/>
                  </a:lnTo>
                  <a:cubicBezTo>
                    <a:pt x="51630" y="130434"/>
                    <a:pt x="58877" y="124094"/>
                    <a:pt x="67029" y="124094"/>
                  </a:cubicBezTo>
                  <a:cubicBezTo>
                    <a:pt x="76087" y="124094"/>
                    <a:pt x="82427" y="131340"/>
                    <a:pt x="82427" y="139492"/>
                  </a:cubicBezTo>
                  <a:lnTo>
                    <a:pt x="82427" y="203804"/>
                  </a:lnTo>
                  <a:lnTo>
                    <a:pt x="176630" y="203804"/>
                  </a:lnTo>
                  <a:lnTo>
                    <a:pt x="176630" y="104166"/>
                  </a:lnTo>
                  <a:cubicBezTo>
                    <a:pt x="171195" y="108695"/>
                    <a:pt x="163043" y="110507"/>
                    <a:pt x="153985" y="110507"/>
                  </a:cubicBezTo>
                  <a:lnTo>
                    <a:pt x="153985" y="1105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48"/>
            <p:cNvSpPr/>
            <p:nvPr/>
          </p:nvSpPr>
          <p:spPr>
            <a:xfrm>
              <a:off x="3461399" y="3515384"/>
              <a:ext cx="74728" cy="111594"/>
            </a:xfrm>
            <a:custGeom>
              <a:rect b="b" l="l" r="r" t="t"/>
              <a:pathLst>
                <a:path extrusionOk="0" h="202898" w="135869">
                  <a:moveTo>
                    <a:pt x="86956" y="125000"/>
                  </a:moveTo>
                  <a:cubicBezTo>
                    <a:pt x="86956" y="102355"/>
                    <a:pt x="94203" y="80616"/>
                    <a:pt x="106884" y="61594"/>
                  </a:cubicBezTo>
                  <a:lnTo>
                    <a:pt x="135869" y="20833"/>
                  </a:lnTo>
                  <a:cubicBezTo>
                    <a:pt x="134963" y="19022"/>
                    <a:pt x="133152" y="16304"/>
                    <a:pt x="132246" y="14493"/>
                  </a:cubicBezTo>
                  <a:cubicBezTo>
                    <a:pt x="121376" y="7247"/>
                    <a:pt x="108695" y="2718"/>
                    <a:pt x="94203" y="0"/>
                  </a:cubicBezTo>
                  <a:cubicBezTo>
                    <a:pt x="99637" y="13587"/>
                    <a:pt x="99637" y="28986"/>
                    <a:pt x="91485" y="41667"/>
                  </a:cubicBezTo>
                  <a:lnTo>
                    <a:pt x="65217" y="86956"/>
                  </a:lnTo>
                  <a:cubicBezTo>
                    <a:pt x="57065" y="101449"/>
                    <a:pt x="41667" y="110507"/>
                    <a:pt x="24457" y="110507"/>
                  </a:cubicBezTo>
                  <a:cubicBezTo>
                    <a:pt x="15399" y="110507"/>
                    <a:pt x="7247" y="107790"/>
                    <a:pt x="0" y="103261"/>
                  </a:cubicBezTo>
                  <a:lnTo>
                    <a:pt x="0" y="202898"/>
                  </a:lnTo>
                  <a:lnTo>
                    <a:pt x="119565" y="202898"/>
                  </a:lnTo>
                  <a:cubicBezTo>
                    <a:pt x="99637" y="184782"/>
                    <a:pt x="86956" y="156703"/>
                    <a:pt x="86956" y="125000"/>
                  </a:cubicBezTo>
                  <a:lnTo>
                    <a:pt x="86956" y="125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48"/>
            <p:cNvSpPr/>
            <p:nvPr/>
          </p:nvSpPr>
          <p:spPr>
            <a:xfrm>
              <a:off x="3526408" y="3478879"/>
              <a:ext cx="115081" cy="148958"/>
            </a:xfrm>
            <a:custGeom>
              <a:rect b="b" l="l" r="r" t="t"/>
              <a:pathLst>
                <a:path extrusionOk="0" h="270832" w="209238">
                  <a:moveTo>
                    <a:pt x="194746" y="145833"/>
                  </a:moveTo>
                  <a:lnTo>
                    <a:pt x="146739" y="77898"/>
                  </a:lnTo>
                  <a:lnTo>
                    <a:pt x="151268" y="77898"/>
                  </a:lnTo>
                  <a:cubicBezTo>
                    <a:pt x="160326" y="77898"/>
                    <a:pt x="166666" y="70652"/>
                    <a:pt x="166666" y="62500"/>
                  </a:cubicBezTo>
                  <a:cubicBezTo>
                    <a:pt x="166666" y="53442"/>
                    <a:pt x="159420" y="47101"/>
                    <a:pt x="151268" y="47101"/>
                  </a:cubicBezTo>
                  <a:lnTo>
                    <a:pt x="140398" y="47101"/>
                  </a:lnTo>
                  <a:lnTo>
                    <a:pt x="149456" y="20833"/>
                  </a:lnTo>
                  <a:cubicBezTo>
                    <a:pt x="153079" y="10869"/>
                    <a:pt x="144927" y="0"/>
                    <a:pt x="134963" y="0"/>
                  </a:cubicBezTo>
                  <a:lnTo>
                    <a:pt x="74275" y="0"/>
                  </a:lnTo>
                  <a:cubicBezTo>
                    <a:pt x="63406" y="0"/>
                    <a:pt x="56159" y="10869"/>
                    <a:pt x="59783" y="20833"/>
                  </a:cubicBezTo>
                  <a:lnTo>
                    <a:pt x="68840" y="47101"/>
                  </a:lnTo>
                  <a:lnTo>
                    <a:pt x="57971" y="47101"/>
                  </a:lnTo>
                  <a:cubicBezTo>
                    <a:pt x="48913" y="47101"/>
                    <a:pt x="42572" y="54348"/>
                    <a:pt x="42572" y="62500"/>
                  </a:cubicBezTo>
                  <a:cubicBezTo>
                    <a:pt x="42572" y="71558"/>
                    <a:pt x="49819" y="77898"/>
                    <a:pt x="57971" y="77898"/>
                  </a:cubicBezTo>
                  <a:lnTo>
                    <a:pt x="62500" y="77898"/>
                  </a:lnTo>
                  <a:lnTo>
                    <a:pt x="14493" y="145833"/>
                  </a:lnTo>
                  <a:cubicBezTo>
                    <a:pt x="5435" y="159420"/>
                    <a:pt x="0" y="174818"/>
                    <a:pt x="0" y="191123"/>
                  </a:cubicBezTo>
                  <a:cubicBezTo>
                    <a:pt x="0" y="234601"/>
                    <a:pt x="35326" y="270833"/>
                    <a:pt x="79710" y="270833"/>
                  </a:cubicBezTo>
                  <a:lnTo>
                    <a:pt x="129529" y="270833"/>
                  </a:lnTo>
                  <a:cubicBezTo>
                    <a:pt x="173007" y="270833"/>
                    <a:pt x="209239" y="235507"/>
                    <a:pt x="209239" y="191123"/>
                  </a:cubicBezTo>
                  <a:cubicBezTo>
                    <a:pt x="209239" y="174818"/>
                    <a:pt x="203804" y="159420"/>
                    <a:pt x="194746" y="145833"/>
                  </a:cubicBezTo>
                  <a:lnTo>
                    <a:pt x="194746" y="14583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97" name="Google Shape;797;p48"/>
          <p:cNvGrpSpPr/>
          <p:nvPr/>
        </p:nvGrpSpPr>
        <p:grpSpPr>
          <a:xfrm>
            <a:off x="4067487" y="3447657"/>
            <a:ext cx="293815" cy="294848"/>
            <a:chOff x="4067487" y="3333357"/>
            <a:chExt cx="293815" cy="294848"/>
          </a:xfrm>
        </p:grpSpPr>
        <p:sp>
          <p:nvSpPr>
            <p:cNvPr id="798" name="Google Shape;798;p48"/>
            <p:cNvSpPr/>
            <p:nvPr/>
          </p:nvSpPr>
          <p:spPr>
            <a:xfrm>
              <a:off x="4160001" y="3333357"/>
              <a:ext cx="109103" cy="26902"/>
            </a:xfrm>
            <a:custGeom>
              <a:rect b="b" l="l" r="r" t="t"/>
              <a:pathLst>
                <a:path extrusionOk="0" h="48912" w="198369">
                  <a:moveTo>
                    <a:pt x="197464" y="15399"/>
                  </a:moveTo>
                  <a:cubicBezTo>
                    <a:pt x="197464" y="6341"/>
                    <a:pt x="190217" y="0"/>
                    <a:pt x="182065" y="0"/>
                  </a:cubicBezTo>
                  <a:lnTo>
                    <a:pt x="15399" y="0"/>
                  </a:lnTo>
                  <a:cubicBezTo>
                    <a:pt x="6341" y="0"/>
                    <a:pt x="0" y="7246"/>
                    <a:pt x="0" y="15399"/>
                  </a:cubicBezTo>
                  <a:lnTo>
                    <a:pt x="0" y="48913"/>
                  </a:lnTo>
                  <a:lnTo>
                    <a:pt x="198369" y="48913"/>
                  </a:lnTo>
                  <a:lnTo>
                    <a:pt x="198369" y="153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48"/>
            <p:cNvSpPr/>
            <p:nvPr/>
          </p:nvSpPr>
          <p:spPr>
            <a:xfrm>
              <a:off x="4067487" y="3414369"/>
              <a:ext cx="60281" cy="212726"/>
            </a:xfrm>
            <a:custGeom>
              <a:rect b="b" l="l" r="r" t="t"/>
              <a:pathLst>
                <a:path extrusionOk="0" h="386774" w="109601">
                  <a:moveTo>
                    <a:pt x="0" y="48007"/>
                  </a:moveTo>
                  <a:lnTo>
                    <a:pt x="0" y="371376"/>
                  </a:lnTo>
                  <a:cubicBezTo>
                    <a:pt x="0" y="380434"/>
                    <a:pt x="7247" y="386775"/>
                    <a:pt x="15399" y="386775"/>
                  </a:cubicBezTo>
                  <a:lnTo>
                    <a:pt x="109602" y="386775"/>
                  </a:lnTo>
                  <a:lnTo>
                    <a:pt x="109602" y="0"/>
                  </a:lnTo>
                  <a:lnTo>
                    <a:pt x="10870" y="32608"/>
                  </a:lnTo>
                  <a:cubicBezTo>
                    <a:pt x="4529" y="35326"/>
                    <a:pt x="0" y="41666"/>
                    <a:pt x="0" y="48007"/>
                  </a:cubicBezTo>
                  <a:lnTo>
                    <a:pt x="0" y="48007"/>
                  </a:lnTo>
                  <a:close/>
                  <a:moveTo>
                    <a:pt x="38950" y="90579"/>
                  </a:moveTo>
                  <a:cubicBezTo>
                    <a:pt x="38950" y="81522"/>
                    <a:pt x="46196" y="75181"/>
                    <a:pt x="54348" y="75181"/>
                  </a:cubicBezTo>
                  <a:cubicBezTo>
                    <a:pt x="62500" y="75181"/>
                    <a:pt x="69746" y="82427"/>
                    <a:pt x="69746" y="90579"/>
                  </a:cubicBezTo>
                  <a:lnTo>
                    <a:pt x="69746" y="122282"/>
                  </a:lnTo>
                  <a:cubicBezTo>
                    <a:pt x="69746" y="131340"/>
                    <a:pt x="62500" y="137681"/>
                    <a:pt x="54348" y="137681"/>
                  </a:cubicBezTo>
                  <a:cubicBezTo>
                    <a:pt x="46196" y="137681"/>
                    <a:pt x="38950" y="130434"/>
                    <a:pt x="38950" y="122282"/>
                  </a:cubicBezTo>
                  <a:lnTo>
                    <a:pt x="38950" y="90579"/>
                  </a:lnTo>
                  <a:close/>
                  <a:moveTo>
                    <a:pt x="38950" y="183876"/>
                  </a:moveTo>
                  <a:cubicBezTo>
                    <a:pt x="38950" y="174818"/>
                    <a:pt x="46196" y="168478"/>
                    <a:pt x="54348" y="168478"/>
                  </a:cubicBezTo>
                  <a:cubicBezTo>
                    <a:pt x="62500" y="168478"/>
                    <a:pt x="69746" y="175724"/>
                    <a:pt x="69746" y="183876"/>
                  </a:cubicBezTo>
                  <a:lnTo>
                    <a:pt x="69746" y="215579"/>
                  </a:lnTo>
                  <a:cubicBezTo>
                    <a:pt x="69746" y="224637"/>
                    <a:pt x="62500" y="230978"/>
                    <a:pt x="54348" y="230978"/>
                  </a:cubicBezTo>
                  <a:cubicBezTo>
                    <a:pt x="46196" y="230978"/>
                    <a:pt x="38950" y="223731"/>
                    <a:pt x="38950" y="215579"/>
                  </a:cubicBezTo>
                  <a:lnTo>
                    <a:pt x="38950" y="183876"/>
                  </a:lnTo>
                  <a:close/>
                  <a:moveTo>
                    <a:pt x="38950" y="278079"/>
                  </a:moveTo>
                  <a:cubicBezTo>
                    <a:pt x="38950" y="269021"/>
                    <a:pt x="46196" y="262681"/>
                    <a:pt x="54348" y="262681"/>
                  </a:cubicBezTo>
                  <a:cubicBezTo>
                    <a:pt x="62500" y="262681"/>
                    <a:pt x="69746" y="269927"/>
                    <a:pt x="69746" y="278079"/>
                  </a:cubicBezTo>
                  <a:lnTo>
                    <a:pt x="69746" y="309782"/>
                  </a:lnTo>
                  <a:cubicBezTo>
                    <a:pt x="69746" y="318840"/>
                    <a:pt x="62500" y="325180"/>
                    <a:pt x="54348" y="325180"/>
                  </a:cubicBezTo>
                  <a:cubicBezTo>
                    <a:pt x="46196" y="325180"/>
                    <a:pt x="38950" y="317934"/>
                    <a:pt x="38950" y="309782"/>
                  </a:cubicBezTo>
                  <a:lnTo>
                    <a:pt x="38950" y="27807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48"/>
            <p:cNvSpPr/>
            <p:nvPr/>
          </p:nvSpPr>
          <p:spPr>
            <a:xfrm>
              <a:off x="4301022" y="3414869"/>
              <a:ext cx="60281" cy="212726"/>
            </a:xfrm>
            <a:custGeom>
              <a:rect b="b" l="l" r="r" t="t"/>
              <a:pathLst>
                <a:path extrusionOk="0" h="386774" w="109601">
                  <a:moveTo>
                    <a:pt x="98732" y="32609"/>
                  </a:moveTo>
                  <a:lnTo>
                    <a:pt x="0" y="0"/>
                  </a:lnTo>
                  <a:lnTo>
                    <a:pt x="0" y="386775"/>
                  </a:lnTo>
                  <a:lnTo>
                    <a:pt x="94203" y="386775"/>
                  </a:lnTo>
                  <a:cubicBezTo>
                    <a:pt x="103261" y="386775"/>
                    <a:pt x="109602" y="379528"/>
                    <a:pt x="109602" y="371376"/>
                  </a:cubicBezTo>
                  <a:lnTo>
                    <a:pt x="109602" y="48007"/>
                  </a:lnTo>
                  <a:cubicBezTo>
                    <a:pt x="109602" y="40761"/>
                    <a:pt x="105073" y="34420"/>
                    <a:pt x="98732" y="32609"/>
                  </a:cubicBezTo>
                  <a:lnTo>
                    <a:pt x="98732" y="32609"/>
                  </a:lnTo>
                  <a:close/>
                  <a:moveTo>
                    <a:pt x="70652" y="308876"/>
                  </a:moveTo>
                  <a:cubicBezTo>
                    <a:pt x="70652" y="317934"/>
                    <a:pt x="63406" y="324275"/>
                    <a:pt x="55254" y="324275"/>
                  </a:cubicBezTo>
                  <a:cubicBezTo>
                    <a:pt x="47101" y="324275"/>
                    <a:pt x="39855" y="317028"/>
                    <a:pt x="39855" y="308876"/>
                  </a:cubicBezTo>
                  <a:lnTo>
                    <a:pt x="39855" y="277173"/>
                  </a:lnTo>
                  <a:cubicBezTo>
                    <a:pt x="39855" y="268115"/>
                    <a:pt x="47101" y="261775"/>
                    <a:pt x="55254" y="261775"/>
                  </a:cubicBezTo>
                  <a:cubicBezTo>
                    <a:pt x="63406" y="261775"/>
                    <a:pt x="70652" y="269021"/>
                    <a:pt x="70652" y="277173"/>
                  </a:cubicBezTo>
                  <a:lnTo>
                    <a:pt x="70652" y="308876"/>
                  </a:lnTo>
                  <a:close/>
                  <a:moveTo>
                    <a:pt x="70652" y="214674"/>
                  </a:moveTo>
                  <a:cubicBezTo>
                    <a:pt x="70652" y="223731"/>
                    <a:pt x="63406" y="230072"/>
                    <a:pt x="55254" y="230072"/>
                  </a:cubicBezTo>
                  <a:cubicBezTo>
                    <a:pt x="47101" y="230072"/>
                    <a:pt x="39855" y="222826"/>
                    <a:pt x="39855" y="214674"/>
                  </a:cubicBezTo>
                  <a:lnTo>
                    <a:pt x="39855" y="182971"/>
                  </a:lnTo>
                  <a:cubicBezTo>
                    <a:pt x="39855" y="173913"/>
                    <a:pt x="47101" y="167572"/>
                    <a:pt x="55254" y="167572"/>
                  </a:cubicBezTo>
                  <a:cubicBezTo>
                    <a:pt x="63406" y="167572"/>
                    <a:pt x="70652" y="174819"/>
                    <a:pt x="70652" y="182971"/>
                  </a:cubicBezTo>
                  <a:lnTo>
                    <a:pt x="70652" y="214674"/>
                  </a:lnTo>
                  <a:close/>
                  <a:moveTo>
                    <a:pt x="70652" y="120471"/>
                  </a:moveTo>
                  <a:cubicBezTo>
                    <a:pt x="70652" y="129529"/>
                    <a:pt x="63406" y="135869"/>
                    <a:pt x="55254" y="135869"/>
                  </a:cubicBezTo>
                  <a:cubicBezTo>
                    <a:pt x="47101" y="135869"/>
                    <a:pt x="39855" y="128623"/>
                    <a:pt x="39855" y="120471"/>
                  </a:cubicBezTo>
                  <a:lnTo>
                    <a:pt x="39855" y="88768"/>
                  </a:lnTo>
                  <a:cubicBezTo>
                    <a:pt x="39855" y="79710"/>
                    <a:pt x="47101" y="73369"/>
                    <a:pt x="55254" y="73369"/>
                  </a:cubicBezTo>
                  <a:cubicBezTo>
                    <a:pt x="63406" y="73369"/>
                    <a:pt x="70652" y="80616"/>
                    <a:pt x="70652" y="88768"/>
                  </a:cubicBezTo>
                  <a:lnTo>
                    <a:pt x="70652" y="12047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48"/>
            <p:cNvSpPr/>
            <p:nvPr/>
          </p:nvSpPr>
          <p:spPr>
            <a:xfrm>
              <a:off x="4200007" y="3576393"/>
              <a:ext cx="28895" cy="51811"/>
            </a:xfrm>
            <a:custGeom>
              <a:rect b="b" l="l" r="r" t="t"/>
              <a:pathLst>
                <a:path extrusionOk="0" h="94202" w="52536">
                  <a:moveTo>
                    <a:pt x="0" y="0"/>
                  </a:moveTo>
                  <a:lnTo>
                    <a:pt x="52536" y="0"/>
                  </a:lnTo>
                  <a:lnTo>
                    <a:pt x="52536" y="94203"/>
                  </a:lnTo>
                  <a:lnTo>
                    <a:pt x="0" y="942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48"/>
            <p:cNvSpPr/>
            <p:nvPr/>
          </p:nvSpPr>
          <p:spPr>
            <a:xfrm>
              <a:off x="4145499" y="3377864"/>
              <a:ext cx="137499" cy="249592"/>
            </a:xfrm>
            <a:custGeom>
              <a:rect b="b" l="l" r="r" t="t"/>
              <a:pathLst>
                <a:path extrusionOk="0" h="453803" w="249999">
                  <a:moveTo>
                    <a:pt x="234601" y="0"/>
                  </a:moveTo>
                  <a:lnTo>
                    <a:pt x="15399" y="0"/>
                  </a:lnTo>
                  <a:cubicBezTo>
                    <a:pt x="6341" y="0"/>
                    <a:pt x="0" y="7247"/>
                    <a:pt x="0" y="15399"/>
                  </a:cubicBezTo>
                  <a:lnTo>
                    <a:pt x="0" y="453803"/>
                  </a:lnTo>
                  <a:lnTo>
                    <a:pt x="67935" y="453803"/>
                  </a:lnTo>
                  <a:lnTo>
                    <a:pt x="67935" y="344202"/>
                  </a:lnTo>
                  <a:cubicBezTo>
                    <a:pt x="67935" y="335144"/>
                    <a:pt x="75181" y="328804"/>
                    <a:pt x="83333" y="328804"/>
                  </a:cubicBezTo>
                  <a:lnTo>
                    <a:pt x="166666" y="328804"/>
                  </a:lnTo>
                  <a:cubicBezTo>
                    <a:pt x="175724" y="328804"/>
                    <a:pt x="182065" y="336050"/>
                    <a:pt x="182065" y="344202"/>
                  </a:cubicBezTo>
                  <a:lnTo>
                    <a:pt x="182065" y="453803"/>
                  </a:lnTo>
                  <a:lnTo>
                    <a:pt x="249999" y="453803"/>
                  </a:lnTo>
                  <a:lnTo>
                    <a:pt x="249999" y="15399"/>
                  </a:lnTo>
                  <a:cubicBezTo>
                    <a:pt x="249999" y="6341"/>
                    <a:pt x="243659" y="0"/>
                    <a:pt x="234601" y="0"/>
                  </a:cubicBezTo>
                  <a:lnTo>
                    <a:pt x="234601" y="0"/>
                  </a:lnTo>
                  <a:close/>
                  <a:moveTo>
                    <a:pt x="77898" y="281702"/>
                  </a:moveTo>
                  <a:cubicBezTo>
                    <a:pt x="77898" y="290760"/>
                    <a:pt x="70652" y="297101"/>
                    <a:pt x="62500" y="297101"/>
                  </a:cubicBezTo>
                  <a:cubicBezTo>
                    <a:pt x="54348" y="297101"/>
                    <a:pt x="47101" y="289854"/>
                    <a:pt x="47101" y="281702"/>
                  </a:cubicBezTo>
                  <a:lnTo>
                    <a:pt x="47101" y="249999"/>
                  </a:lnTo>
                  <a:cubicBezTo>
                    <a:pt x="47101" y="240942"/>
                    <a:pt x="54348" y="234601"/>
                    <a:pt x="62500" y="234601"/>
                  </a:cubicBezTo>
                  <a:cubicBezTo>
                    <a:pt x="70652" y="234601"/>
                    <a:pt x="77898" y="241847"/>
                    <a:pt x="77898" y="249999"/>
                  </a:cubicBezTo>
                  <a:lnTo>
                    <a:pt x="77898" y="281702"/>
                  </a:lnTo>
                  <a:close/>
                  <a:moveTo>
                    <a:pt x="77898" y="187500"/>
                  </a:moveTo>
                  <a:cubicBezTo>
                    <a:pt x="77898" y="196558"/>
                    <a:pt x="70652" y="202898"/>
                    <a:pt x="62500" y="202898"/>
                  </a:cubicBezTo>
                  <a:cubicBezTo>
                    <a:pt x="54348" y="202898"/>
                    <a:pt x="47101" y="195652"/>
                    <a:pt x="47101" y="187500"/>
                  </a:cubicBezTo>
                  <a:lnTo>
                    <a:pt x="47101" y="155797"/>
                  </a:lnTo>
                  <a:cubicBezTo>
                    <a:pt x="47101" y="146739"/>
                    <a:pt x="54348" y="140398"/>
                    <a:pt x="62500" y="140398"/>
                  </a:cubicBezTo>
                  <a:cubicBezTo>
                    <a:pt x="70652" y="140398"/>
                    <a:pt x="77898" y="147645"/>
                    <a:pt x="77898" y="155797"/>
                  </a:cubicBezTo>
                  <a:lnTo>
                    <a:pt x="77898" y="187500"/>
                  </a:lnTo>
                  <a:close/>
                  <a:moveTo>
                    <a:pt x="77898" y="93297"/>
                  </a:moveTo>
                  <a:cubicBezTo>
                    <a:pt x="77898" y="102355"/>
                    <a:pt x="70652" y="108695"/>
                    <a:pt x="62500" y="108695"/>
                  </a:cubicBezTo>
                  <a:cubicBezTo>
                    <a:pt x="54348" y="108695"/>
                    <a:pt x="47101" y="101449"/>
                    <a:pt x="47101" y="93297"/>
                  </a:cubicBezTo>
                  <a:lnTo>
                    <a:pt x="47101" y="61594"/>
                  </a:lnTo>
                  <a:cubicBezTo>
                    <a:pt x="47101" y="52536"/>
                    <a:pt x="54348" y="46196"/>
                    <a:pt x="62500" y="46196"/>
                  </a:cubicBezTo>
                  <a:cubicBezTo>
                    <a:pt x="70652" y="46196"/>
                    <a:pt x="77898" y="53442"/>
                    <a:pt x="77898" y="61594"/>
                  </a:cubicBezTo>
                  <a:lnTo>
                    <a:pt x="77898" y="93297"/>
                  </a:lnTo>
                  <a:close/>
                  <a:moveTo>
                    <a:pt x="140398" y="281702"/>
                  </a:moveTo>
                  <a:cubicBezTo>
                    <a:pt x="140398" y="290760"/>
                    <a:pt x="133152" y="297101"/>
                    <a:pt x="125000" y="297101"/>
                  </a:cubicBezTo>
                  <a:cubicBezTo>
                    <a:pt x="116847" y="297101"/>
                    <a:pt x="109601" y="289854"/>
                    <a:pt x="109601" y="281702"/>
                  </a:cubicBezTo>
                  <a:lnTo>
                    <a:pt x="109601" y="249999"/>
                  </a:lnTo>
                  <a:cubicBezTo>
                    <a:pt x="109601" y="240942"/>
                    <a:pt x="116847" y="234601"/>
                    <a:pt x="125000" y="234601"/>
                  </a:cubicBezTo>
                  <a:cubicBezTo>
                    <a:pt x="133152" y="234601"/>
                    <a:pt x="140398" y="241847"/>
                    <a:pt x="140398" y="249999"/>
                  </a:cubicBezTo>
                  <a:lnTo>
                    <a:pt x="140398" y="281702"/>
                  </a:lnTo>
                  <a:close/>
                  <a:moveTo>
                    <a:pt x="140398" y="187500"/>
                  </a:moveTo>
                  <a:cubicBezTo>
                    <a:pt x="140398" y="196558"/>
                    <a:pt x="133152" y="202898"/>
                    <a:pt x="125000" y="202898"/>
                  </a:cubicBezTo>
                  <a:cubicBezTo>
                    <a:pt x="116847" y="202898"/>
                    <a:pt x="109601" y="195652"/>
                    <a:pt x="109601" y="187500"/>
                  </a:cubicBezTo>
                  <a:lnTo>
                    <a:pt x="109601" y="155797"/>
                  </a:lnTo>
                  <a:cubicBezTo>
                    <a:pt x="109601" y="146739"/>
                    <a:pt x="116847" y="140398"/>
                    <a:pt x="125000" y="140398"/>
                  </a:cubicBezTo>
                  <a:cubicBezTo>
                    <a:pt x="133152" y="140398"/>
                    <a:pt x="140398" y="147645"/>
                    <a:pt x="140398" y="155797"/>
                  </a:cubicBezTo>
                  <a:lnTo>
                    <a:pt x="140398" y="187500"/>
                  </a:lnTo>
                  <a:close/>
                  <a:moveTo>
                    <a:pt x="140398" y="93297"/>
                  </a:moveTo>
                  <a:cubicBezTo>
                    <a:pt x="140398" y="102355"/>
                    <a:pt x="133152" y="108695"/>
                    <a:pt x="125000" y="108695"/>
                  </a:cubicBezTo>
                  <a:cubicBezTo>
                    <a:pt x="116847" y="108695"/>
                    <a:pt x="109601" y="101449"/>
                    <a:pt x="109601" y="93297"/>
                  </a:cubicBezTo>
                  <a:lnTo>
                    <a:pt x="109601" y="61594"/>
                  </a:lnTo>
                  <a:cubicBezTo>
                    <a:pt x="109601" y="52536"/>
                    <a:pt x="116847" y="46196"/>
                    <a:pt x="125000" y="46196"/>
                  </a:cubicBezTo>
                  <a:cubicBezTo>
                    <a:pt x="133152" y="46196"/>
                    <a:pt x="140398" y="53442"/>
                    <a:pt x="140398" y="61594"/>
                  </a:cubicBezTo>
                  <a:lnTo>
                    <a:pt x="140398" y="93297"/>
                  </a:lnTo>
                  <a:close/>
                  <a:moveTo>
                    <a:pt x="202898" y="281702"/>
                  </a:moveTo>
                  <a:cubicBezTo>
                    <a:pt x="202898" y="290760"/>
                    <a:pt x="195651" y="297101"/>
                    <a:pt x="187500" y="297101"/>
                  </a:cubicBezTo>
                  <a:cubicBezTo>
                    <a:pt x="179347" y="297101"/>
                    <a:pt x="172101" y="289854"/>
                    <a:pt x="172101" y="281702"/>
                  </a:cubicBezTo>
                  <a:lnTo>
                    <a:pt x="172101" y="249999"/>
                  </a:lnTo>
                  <a:cubicBezTo>
                    <a:pt x="172101" y="240942"/>
                    <a:pt x="179347" y="234601"/>
                    <a:pt x="187500" y="234601"/>
                  </a:cubicBezTo>
                  <a:cubicBezTo>
                    <a:pt x="195651" y="234601"/>
                    <a:pt x="202898" y="241847"/>
                    <a:pt x="202898" y="249999"/>
                  </a:cubicBezTo>
                  <a:lnTo>
                    <a:pt x="202898" y="281702"/>
                  </a:lnTo>
                  <a:close/>
                  <a:moveTo>
                    <a:pt x="202898" y="187500"/>
                  </a:moveTo>
                  <a:cubicBezTo>
                    <a:pt x="202898" y="196558"/>
                    <a:pt x="195651" y="202898"/>
                    <a:pt x="187500" y="202898"/>
                  </a:cubicBezTo>
                  <a:cubicBezTo>
                    <a:pt x="179347" y="202898"/>
                    <a:pt x="172101" y="195652"/>
                    <a:pt x="172101" y="187500"/>
                  </a:cubicBezTo>
                  <a:lnTo>
                    <a:pt x="172101" y="155797"/>
                  </a:lnTo>
                  <a:cubicBezTo>
                    <a:pt x="172101" y="146739"/>
                    <a:pt x="179347" y="140398"/>
                    <a:pt x="187500" y="140398"/>
                  </a:cubicBezTo>
                  <a:cubicBezTo>
                    <a:pt x="195651" y="140398"/>
                    <a:pt x="202898" y="147645"/>
                    <a:pt x="202898" y="155797"/>
                  </a:cubicBezTo>
                  <a:lnTo>
                    <a:pt x="202898" y="187500"/>
                  </a:lnTo>
                  <a:close/>
                  <a:moveTo>
                    <a:pt x="202898" y="93297"/>
                  </a:moveTo>
                  <a:cubicBezTo>
                    <a:pt x="202898" y="102355"/>
                    <a:pt x="195651" y="108695"/>
                    <a:pt x="187500" y="108695"/>
                  </a:cubicBezTo>
                  <a:cubicBezTo>
                    <a:pt x="179347" y="108695"/>
                    <a:pt x="172101" y="101449"/>
                    <a:pt x="172101" y="93297"/>
                  </a:cubicBezTo>
                  <a:lnTo>
                    <a:pt x="172101" y="61594"/>
                  </a:lnTo>
                  <a:cubicBezTo>
                    <a:pt x="172101" y="52536"/>
                    <a:pt x="179347" y="46196"/>
                    <a:pt x="187500" y="46196"/>
                  </a:cubicBezTo>
                  <a:cubicBezTo>
                    <a:pt x="195651" y="46196"/>
                    <a:pt x="202898" y="53442"/>
                    <a:pt x="202898" y="61594"/>
                  </a:cubicBezTo>
                  <a:lnTo>
                    <a:pt x="202898" y="932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03" name="Google Shape;803;p48"/>
          <p:cNvGrpSpPr/>
          <p:nvPr/>
        </p:nvGrpSpPr>
        <p:grpSpPr>
          <a:xfrm>
            <a:off x="4782208" y="3448157"/>
            <a:ext cx="295016" cy="295626"/>
            <a:chOff x="4782208" y="3333857"/>
            <a:chExt cx="295016" cy="295626"/>
          </a:xfrm>
        </p:grpSpPr>
        <p:sp>
          <p:nvSpPr>
            <p:cNvPr id="804" name="Google Shape;804;p48"/>
            <p:cNvSpPr/>
            <p:nvPr/>
          </p:nvSpPr>
          <p:spPr>
            <a:xfrm>
              <a:off x="4863591" y="3333857"/>
              <a:ext cx="142494" cy="202762"/>
            </a:xfrm>
            <a:custGeom>
              <a:rect b="b" l="l" r="r" t="t"/>
              <a:pathLst>
                <a:path extrusionOk="0" h="368658" w="259080">
                  <a:moveTo>
                    <a:pt x="57088" y="239130"/>
                  </a:moveTo>
                  <a:lnTo>
                    <a:pt x="104189" y="239130"/>
                  </a:lnTo>
                  <a:lnTo>
                    <a:pt x="104189" y="281702"/>
                  </a:lnTo>
                  <a:cubicBezTo>
                    <a:pt x="82450" y="283514"/>
                    <a:pt x="61617" y="289854"/>
                    <a:pt x="41690" y="299818"/>
                  </a:cubicBezTo>
                  <a:cubicBezTo>
                    <a:pt x="34443" y="303441"/>
                    <a:pt x="27197" y="307970"/>
                    <a:pt x="20856" y="312499"/>
                  </a:cubicBezTo>
                  <a:cubicBezTo>
                    <a:pt x="46219" y="314311"/>
                    <a:pt x="71581" y="322463"/>
                    <a:pt x="93320" y="335144"/>
                  </a:cubicBezTo>
                  <a:lnTo>
                    <a:pt x="180276" y="335144"/>
                  </a:lnTo>
                  <a:lnTo>
                    <a:pt x="180276" y="335144"/>
                  </a:lnTo>
                  <a:cubicBezTo>
                    <a:pt x="199298" y="335144"/>
                    <a:pt x="216508" y="342390"/>
                    <a:pt x="230095" y="355977"/>
                  </a:cubicBezTo>
                  <a:cubicBezTo>
                    <a:pt x="233718" y="359600"/>
                    <a:pt x="237341" y="364129"/>
                    <a:pt x="240058" y="368658"/>
                  </a:cubicBezTo>
                  <a:lnTo>
                    <a:pt x="259080" y="352354"/>
                  </a:lnTo>
                  <a:cubicBezTo>
                    <a:pt x="230095" y="311593"/>
                    <a:pt x="184805" y="286231"/>
                    <a:pt x="134986" y="281702"/>
                  </a:cubicBezTo>
                  <a:lnTo>
                    <a:pt x="134986" y="239130"/>
                  </a:lnTo>
                  <a:lnTo>
                    <a:pt x="182088" y="239130"/>
                  </a:lnTo>
                  <a:cubicBezTo>
                    <a:pt x="213791" y="239130"/>
                    <a:pt x="239153" y="213768"/>
                    <a:pt x="239153" y="182065"/>
                  </a:cubicBezTo>
                  <a:cubicBezTo>
                    <a:pt x="239153" y="173007"/>
                    <a:pt x="231907" y="166666"/>
                    <a:pt x="223754" y="166666"/>
                  </a:cubicBezTo>
                  <a:lnTo>
                    <a:pt x="171218" y="166666"/>
                  </a:lnTo>
                  <a:cubicBezTo>
                    <a:pt x="157631" y="166666"/>
                    <a:pt x="144950" y="171195"/>
                    <a:pt x="134986" y="179347"/>
                  </a:cubicBezTo>
                  <a:lnTo>
                    <a:pt x="134986" y="114130"/>
                  </a:lnTo>
                  <a:lnTo>
                    <a:pt x="182088" y="114130"/>
                  </a:lnTo>
                  <a:cubicBezTo>
                    <a:pt x="213791" y="114130"/>
                    <a:pt x="239153" y="88768"/>
                    <a:pt x="239153" y="57065"/>
                  </a:cubicBezTo>
                  <a:cubicBezTo>
                    <a:pt x="239153" y="48007"/>
                    <a:pt x="231907" y="41667"/>
                    <a:pt x="223754" y="41667"/>
                  </a:cubicBezTo>
                  <a:lnTo>
                    <a:pt x="171218" y="41667"/>
                  </a:lnTo>
                  <a:cubicBezTo>
                    <a:pt x="157631" y="41667"/>
                    <a:pt x="144950" y="46196"/>
                    <a:pt x="134986" y="54348"/>
                  </a:cubicBezTo>
                  <a:lnTo>
                    <a:pt x="134986" y="15398"/>
                  </a:lnTo>
                  <a:cubicBezTo>
                    <a:pt x="134986" y="6340"/>
                    <a:pt x="127740" y="0"/>
                    <a:pt x="119588" y="0"/>
                  </a:cubicBezTo>
                  <a:cubicBezTo>
                    <a:pt x="110530" y="0"/>
                    <a:pt x="104189" y="7246"/>
                    <a:pt x="104189" y="15398"/>
                  </a:cubicBezTo>
                  <a:lnTo>
                    <a:pt x="104189" y="54348"/>
                  </a:lnTo>
                  <a:cubicBezTo>
                    <a:pt x="94226" y="46196"/>
                    <a:pt x="81544" y="41667"/>
                    <a:pt x="67957" y="41667"/>
                  </a:cubicBezTo>
                  <a:lnTo>
                    <a:pt x="15421" y="41667"/>
                  </a:lnTo>
                  <a:cubicBezTo>
                    <a:pt x="6363" y="41667"/>
                    <a:pt x="23" y="48913"/>
                    <a:pt x="23" y="57065"/>
                  </a:cubicBezTo>
                  <a:cubicBezTo>
                    <a:pt x="23" y="88768"/>
                    <a:pt x="25385" y="114130"/>
                    <a:pt x="57088" y="114130"/>
                  </a:cubicBezTo>
                  <a:lnTo>
                    <a:pt x="104189" y="114130"/>
                  </a:lnTo>
                  <a:lnTo>
                    <a:pt x="104189" y="179347"/>
                  </a:lnTo>
                  <a:cubicBezTo>
                    <a:pt x="94226" y="171195"/>
                    <a:pt x="81544" y="166666"/>
                    <a:pt x="67957" y="166666"/>
                  </a:cubicBezTo>
                  <a:lnTo>
                    <a:pt x="15421" y="166666"/>
                  </a:lnTo>
                  <a:cubicBezTo>
                    <a:pt x="6363" y="166666"/>
                    <a:pt x="23" y="173912"/>
                    <a:pt x="23" y="182065"/>
                  </a:cubicBezTo>
                  <a:cubicBezTo>
                    <a:pt x="-883" y="213768"/>
                    <a:pt x="25385" y="239130"/>
                    <a:pt x="57088" y="239130"/>
                  </a:cubicBezTo>
                  <a:lnTo>
                    <a:pt x="57088" y="23913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05" name="Google Shape;805;p48"/>
            <p:cNvGrpSpPr/>
            <p:nvPr/>
          </p:nvGrpSpPr>
          <p:grpSpPr>
            <a:xfrm>
              <a:off x="4782208" y="3514758"/>
              <a:ext cx="295016" cy="114725"/>
              <a:chOff x="6476433" y="4867032"/>
              <a:chExt cx="534353" cy="207797"/>
            </a:xfrm>
          </p:grpSpPr>
          <p:sp>
            <p:nvSpPr>
              <p:cNvPr id="806" name="Google Shape;806;p48"/>
              <p:cNvSpPr/>
              <p:nvPr/>
            </p:nvSpPr>
            <p:spPr>
              <a:xfrm>
                <a:off x="6476433" y="4874648"/>
                <a:ext cx="64311" cy="197463"/>
              </a:xfrm>
              <a:custGeom>
                <a:rect b="b" l="l" r="r" t="t"/>
                <a:pathLst>
                  <a:path extrusionOk="0" h="197463" w="64311">
                    <a:moveTo>
                      <a:pt x="48913" y="0"/>
                    </a:moveTo>
                    <a:lnTo>
                      <a:pt x="15399" y="0"/>
                    </a:lnTo>
                    <a:cubicBezTo>
                      <a:pt x="6341" y="0"/>
                      <a:pt x="0" y="7246"/>
                      <a:pt x="0" y="15398"/>
                    </a:cubicBezTo>
                    <a:lnTo>
                      <a:pt x="0" y="182065"/>
                    </a:lnTo>
                    <a:cubicBezTo>
                      <a:pt x="0" y="191123"/>
                      <a:pt x="7246" y="197463"/>
                      <a:pt x="15399" y="197463"/>
                    </a:cubicBezTo>
                    <a:lnTo>
                      <a:pt x="48913" y="197463"/>
                    </a:lnTo>
                    <a:cubicBezTo>
                      <a:pt x="57971" y="197463"/>
                      <a:pt x="64311" y="190217"/>
                      <a:pt x="64311" y="182065"/>
                    </a:cubicBezTo>
                    <a:lnTo>
                      <a:pt x="64311" y="15398"/>
                    </a:lnTo>
                    <a:cubicBezTo>
                      <a:pt x="64311" y="7246"/>
                      <a:pt x="57971" y="0"/>
                      <a:pt x="48913" y="0"/>
                    </a:cubicBezTo>
                    <a:lnTo>
                      <a:pt x="4891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7" name="Google Shape;807;p48"/>
              <p:cNvSpPr/>
              <p:nvPr/>
            </p:nvSpPr>
            <p:spPr>
              <a:xfrm>
                <a:off x="6573354" y="4867032"/>
                <a:ext cx="437432" cy="207797"/>
              </a:xfrm>
              <a:custGeom>
                <a:rect b="b" l="l" r="r" t="t"/>
                <a:pathLst>
                  <a:path extrusionOk="0" h="207797" w="437432">
                    <a:moveTo>
                      <a:pt x="423006" y="7617"/>
                    </a:moveTo>
                    <a:cubicBezTo>
                      <a:pt x="409419" y="-3253"/>
                      <a:pt x="389492" y="-2347"/>
                      <a:pt x="376810" y="9428"/>
                    </a:cubicBezTo>
                    <a:lnTo>
                      <a:pt x="301630" y="74645"/>
                    </a:lnTo>
                    <a:cubicBezTo>
                      <a:pt x="301630" y="75551"/>
                      <a:pt x="302535" y="77363"/>
                      <a:pt x="302535" y="78269"/>
                    </a:cubicBezTo>
                    <a:cubicBezTo>
                      <a:pt x="302535" y="117218"/>
                      <a:pt x="270832" y="148921"/>
                      <a:pt x="231883" y="148921"/>
                    </a:cubicBezTo>
                    <a:lnTo>
                      <a:pt x="120471" y="148921"/>
                    </a:lnTo>
                    <a:cubicBezTo>
                      <a:pt x="111413" y="148921"/>
                      <a:pt x="105072" y="141674"/>
                      <a:pt x="105072" y="133522"/>
                    </a:cubicBezTo>
                    <a:cubicBezTo>
                      <a:pt x="105072" y="124464"/>
                      <a:pt x="112318" y="118123"/>
                      <a:pt x="120471" y="118123"/>
                    </a:cubicBezTo>
                    <a:lnTo>
                      <a:pt x="231883" y="118123"/>
                    </a:lnTo>
                    <a:cubicBezTo>
                      <a:pt x="253623" y="118123"/>
                      <a:pt x="270832" y="100913"/>
                      <a:pt x="270832" y="79174"/>
                    </a:cubicBezTo>
                    <a:cubicBezTo>
                      <a:pt x="270832" y="57435"/>
                      <a:pt x="253623" y="40225"/>
                      <a:pt x="231883" y="40225"/>
                    </a:cubicBezTo>
                    <a:lnTo>
                      <a:pt x="135869" y="40225"/>
                    </a:lnTo>
                    <a:cubicBezTo>
                      <a:pt x="95108" y="13051"/>
                      <a:pt x="43478" y="9428"/>
                      <a:pt x="0" y="29356"/>
                    </a:cubicBezTo>
                    <a:lnTo>
                      <a:pt x="0" y="188775"/>
                    </a:lnTo>
                    <a:cubicBezTo>
                      <a:pt x="24457" y="201457"/>
                      <a:pt x="50724" y="207797"/>
                      <a:pt x="77898" y="207797"/>
                    </a:cubicBezTo>
                    <a:lnTo>
                      <a:pt x="246376" y="207797"/>
                    </a:lnTo>
                    <a:cubicBezTo>
                      <a:pt x="280796" y="207797"/>
                      <a:pt x="313405" y="193304"/>
                      <a:pt x="336050" y="167037"/>
                    </a:cubicBezTo>
                    <a:lnTo>
                      <a:pt x="428441" y="61059"/>
                    </a:lnTo>
                    <a:cubicBezTo>
                      <a:pt x="442028" y="44754"/>
                      <a:pt x="440216" y="20298"/>
                      <a:pt x="423006" y="7617"/>
                    </a:cubicBezTo>
                    <a:lnTo>
                      <a:pt x="423006" y="761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08" name="Google Shape;808;p48"/>
          <p:cNvGrpSpPr/>
          <p:nvPr/>
        </p:nvGrpSpPr>
        <p:grpSpPr>
          <a:xfrm>
            <a:off x="5496696" y="3447657"/>
            <a:ext cx="294926" cy="294263"/>
            <a:chOff x="5496696" y="3333357"/>
            <a:chExt cx="294926" cy="294263"/>
          </a:xfrm>
        </p:grpSpPr>
        <p:sp>
          <p:nvSpPr>
            <p:cNvPr id="809" name="Google Shape;809;p48"/>
            <p:cNvSpPr/>
            <p:nvPr/>
          </p:nvSpPr>
          <p:spPr>
            <a:xfrm>
              <a:off x="5604212" y="3386365"/>
              <a:ext cx="80706" cy="80706"/>
            </a:xfrm>
            <a:custGeom>
              <a:rect b="b" l="l" r="r" t="t"/>
              <a:pathLst>
                <a:path extrusionOk="0" h="146738" w="146738">
                  <a:moveTo>
                    <a:pt x="146738" y="73369"/>
                  </a:moveTo>
                  <a:cubicBezTo>
                    <a:pt x="146738" y="114130"/>
                    <a:pt x="114130" y="146739"/>
                    <a:pt x="73369" y="146739"/>
                  </a:cubicBezTo>
                  <a:cubicBezTo>
                    <a:pt x="32608" y="146739"/>
                    <a:pt x="0" y="114130"/>
                    <a:pt x="0" y="73369"/>
                  </a:cubicBezTo>
                  <a:cubicBezTo>
                    <a:pt x="0" y="32609"/>
                    <a:pt x="32608" y="0"/>
                    <a:pt x="73369" y="0"/>
                  </a:cubicBezTo>
                  <a:cubicBezTo>
                    <a:pt x="114130" y="0"/>
                    <a:pt x="146738" y="32609"/>
                    <a:pt x="146738" y="73369"/>
                  </a:cubicBezTo>
                  <a:lnTo>
                    <a:pt x="146738" y="7336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48"/>
            <p:cNvSpPr/>
            <p:nvPr/>
          </p:nvSpPr>
          <p:spPr>
            <a:xfrm>
              <a:off x="5496696" y="3421370"/>
              <a:ext cx="294926" cy="206249"/>
            </a:xfrm>
            <a:custGeom>
              <a:rect b="b" l="l" r="r" t="t"/>
              <a:pathLst>
                <a:path extrusionOk="0" h="374999" w="536230">
                  <a:moveTo>
                    <a:pt x="526267" y="125905"/>
                  </a:moveTo>
                  <a:lnTo>
                    <a:pt x="489129" y="107790"/>
                  </a:lnTo>
                  <a:cubicBezTo>
                    <a:pt x="481882" y="92391"/>
                    <a:pt x="472825" y="78804"/>
                    <a:pt x="460144" y="66123"/>
                  </a:cubicBezTo>
                  <a:lnTo>
                    <a:pt x="490035" y="34420"/>
                  </a:lnTo>
                  <a:cubicBezTo>
                    <a:pt x="492752" y="31703"/>
                    <a:pt x="493658" y="28080"/>
                    <a:pt x="492752" y="24456"/>
                  </a:cubicBezTo>
                  <a:cubicBezTo>
                    <a:pt x="492752" y="20833"/>
                    <a:pt x="490035" y="18116"/>
                    <a:pt x="487318" y="16304"/>
                  </a:cubicBezTo>
                  <a:cubicBezTo>
                    <a:pt x="456520" y="-3623"/>
                    <a:pt x="416666" y="-1812"/>
                    <a:pt x="387680" y="20833"/>
                  </a:cubicBezTo>
                  <a:lnTo>
                    <a:pt x="370470" y="20833"/>
                  </a:lnTo>
                  <a:cubicBezTo>
                    <a:pt x="367753" y="45290"/>
                    <a:pt x="356883" y="67029"/>
                    <a:pt x="341484" y="83333"/>
                  </a:cubicBezTo>
                  <a:lnTo>
                    <a:pt x="350542" y="83333"/>
                  </a:lnTo>
                  <a:cubicBezTo>
                    <a:pt x="359600" y="83333"/>
                    <a:pt x="365941" y="90579"/>
                    <a:pt x="365941" y="98732"/>
                  </a:cubicBezTo>
                  <a:cubicBezTo>
                    <a:pt x="365941" y="107790"/>
                    <a:pt x="358695" y="114130"/>
                    <a:pt x="350542" y="114130"/>
                  </a:cubicBezTo>
                  <a:lnTo>
                    <a:pt x="183876" y="114130"/>
                  </a:lnTo>
                  <a:cubicBezTo>
                    <a:pt x="174818" y="114130"/>
                    <a:pt x="168478" y="106884"/>
                    <a:pt x="168478" y="98732"/>
                  </a:cubicBezTo>
                  <a:cubicBezTo>
                    <a:pt x="168478" y="89674"/>
                    <a:pt x="175724" y="83333"/>
                    <a:pt x="183876" y="83333"/>
                  </a:cubicBezTo>
                  <a:lnTo>
                    <a:pt x="192934" y="83333"/>
                  </a:lnTo>
                  <a:cubicBezTo>
                    <a:pt x="177536" y="67935"/>
                    <a:pt x="166666" y="47101"/>
                    <a:pt x="163949" y="24456"/>
                  </a:cubicBezTo>
                  <a:cubicBezTo>
                    <a:pt x="126811" y="32609"/>
                    <a:pt x="94202" y="54348"/>
                    <a:pt x="72464" y="83333"/>
                  </a:cubicBezTo>
                  <a:lnTo>
                    <a:pt x="57065" y="83333"/>
                  </a:lnTo>
                  <a:cubicBezTo>
                    <a:pt x="42572" y="83333"/>
                    <a:pt x="30797" y="71558"/>
                    <a:pt x="30797" y="57065"/>
                  </a:cubicBezTo>
                  <a:cubicBezTo>
                    <a:pt x="30797" y="42572"/>
                    <a:pt x="42572" y="30797"/>
                    <a:pt x="57065" y="30797"/>
                  </a:cubicBezTo>
                  <a:lnTo>
                    <a:pt x="67935" y="30797"/>
                  </a:lnTo>
                  <a:cubicBezTo>
                    <a:pt x="76993" y="30797"/>
                    <a:pt x="83333" y="23551"/>
                    <a:pt x="83333" y="15398"/>
                  </a:cubicBezTo>
                  <a:cubicBezTo>
                    <a:pt x="83333" y="6340"/>
                    <a:pt x="76086" y="0"/>
                    <a:pt x="67935" y="0"/>
                  </a:cubicBezTo>
                  <a:lnTo>
                    <a:pt x="57065" y="0"/>
                  </a:lnTo>
                  <a:cubicBezTo>
                    <a:pt x="25362" y="0"/>
                    <a:pt x="0" y="25362"/>
                    <a:pt x="0" y="57065"/>
                  </a:cubicBezTo>
                  <a:cubicBezTo>
                    <a:pt x="0" y="87862"/>
                    <a:pt x="24456" y="113224"/>
                    <a:pt x="55253" y="114130"/>
                  </a:cubicBezTo>
                  <a:cubicBezTo>
                    <a:pt x="48007" y="132246"/>
                    <a:pt x="43478" y="151268"/>
                    <a:pt x="43478" y="171195"/>
                  </a:cubicBezTo>
                  <a:cubicBezTo>
                    <a:pt x="43478" y="228260"/>
                    <a:pt x="76086" y="280796"/>
                    <a:pt x="126811" y="306159"/>
                  </a:cubicBezTo>
                  <a:lnTo>
                    <a:pt x="137680" y="362318"/>
                  </a:lnTo>
                  <a:cubicBezTo>
                    <a:pt x="139492" y="369565"/>
                    <a:pt x="145833" y="374999"/>
                    <a:pt x="153079" y="374999"/>
                  </a:cubicBezTo>
                  <a:lnTo>
                    <a:pt x="184782" y="374999"/>
                  </a:lnTo>
                  <a:cubicBezTo>
                    <a:pt x="192028" y="374999"/>
                    <a:pt x="198369" y="369565"/>
                    <a:pt x="200180" y="362318"/>
                  </a:cubicBezTo>
                  <a:lnTo>
                    <a:pt x="208333" y="322463"/>
                  </a:lnTo>
                  <a:lnTo>
                    <a:pt x="349637" y="322463"/>
                  </a:lnTo>
                  <a:lnTo>
                    <a:pt x="357789" y="362318"/>
                  </a:lnTo>
                  <a:cubicBezTo>
                    <a:pt x="359600" y="369565"/>
                    <a:pt x="365941" y="374999"/>
                    <a:pt x="373187" y="374999"/>
                  </a:cubicBezTo>
                  <a:lnTo>
                    <a:pt x="404890" y="374999"/>
                  </a:lnTo>
                  <a:cubicBezTo>
                    <a:pt x="412137" y="374999"/>
                    <a:pt x="418477" y="369565"/>
                    <a:pt x="420289" y="362318"/>
                  </a:cubicBezTo>
                  <a:lnTo>
                    <a:pt x="432970" y="299818"/>
                  </a:lnTo>
                  <a:cubicBezTo>
                    <a:pt x="457426" y="284420"/>
                    <a:pt x="478260" y="261775"/>
                    <a:pt x="490035" y="235507"/>
                  </a:cubicBezTo>
                  <a:lnTo>
                    <a:pt x="527172" y="217391"/>
                  </a:lnTo>
                  <a:cubicBezTo>
                    <a:pt x="532607" y="214673"/>
                    <a:pt x="536230" y="209239"/>
                    <a:pt x="536230" y="203804"/>
                  </a:cubicBezTo>
                  <a:lnTo>
                    <a:pt x="536230" y="141304"/>
                  </a:lnTo>
                  <a:cubicBezTo>
                    <a:pt x="535325" y="134058"/>
                    <a:pt x="531701" y="128623"/>
                    <a:pt x="526267" y="125905"/>
                  </a:cubicBezTo>
                  <a:lnTo>
                    <a:pt x="526267" y="125905"/>
                  </a:lnTo>
                  <a:close/>
                  <a:moveTo>
                    <a:pt x="410325" y="140398"/>
                  </a:moveTo>
                  <a:cubicBezTo>
                    <a:pt x="401267" y="140398"/>
                    <a:pt x="394926" y="133152"/>
                    <a:pt x="394926" y="125000"/>
                  </a:cubicBezTo>
                  <a:cubicBezTo>
                    <a:pt x="394926" y="115942"/>
                    <a:pt x="402173" y="109601"/>
                    <a:pt x="410325" y="109601"/>
                  </a:cubicBezTo>
                  <a:cubicBezTo>
                    <a:pt x="418477" y="109601"/>
                    <a:pt x="425724" y="116847"/>
                    <a:pt x="425724" y="125000"/>
                  </a:cubicBezTo>
                  <a:cubicBezTo>
                    <a:pt x="425724" y="133152"/>
                    <a:pt x="418477" y="140398"/>
                    <a:pt x="410325" y="140398"/>
                  </a:cubicBezTo>
                  <a:lnTo>
                    <a:pt x="410325" y="1403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1" name="Google Shape;811;p48"/>
            <p:cNvSpPr/>
            <p:nvPr/>
          </p:nvSpPr>
          <p:spPr>
            <a:xfrm>
              <a:off x="5636216" y="3333357"/>
              <a:ext cx="16938" cy="34374"/>
            </a:xfrm>
            <a:custGeom>
              <a:rect b="b" l="l" r="r" t="t"/>
              <a:pathLst>
                <a:path extrusionOk="0" h="62499" w="30797">
                  <a:moveTo>
                    <a:pt x="15399" y="62500"/>
                  </a:moveTo>
                  <a:cubicBezTo>
                    <a:pt x="24457" y="62500"/>
                    <a:pt x="30797" y="55254"/>
                    <a:pt x="30797" y="47101"/>
                  </a:cubicBezTo>
                  <a:lnTo>
                    <a:pt x="30797" y="15399"/>
                  </a:lnTo>
                  <a:cubicBezTo>
                    <a:pt x="30797" y="6341"/>
                    <a:pt x="23551" y="0"/>
                    <a:pt x="15399" y="0"/>
                  </a:cubicBezTo>
                  <a:cubicBezTo>
                    <a:pt x="7246" y="0"/>
                    <a:pt x="0" y="7246"/>
                    <a:pt x="0" y="15399"/>
                  </a:cubicBezTo>
                  <a:lnTo>
                    <a:pt x="0" y="47101"/>
                  </a:lnTo>
                  <a:cubicBezTo>
                    <a:pt x="0" y="55254"/>
                    <a:pt x="6341" y="62500"/>
                    <a:pt x="15399" y="62500"/>
                  </a:cubicBezTo>
                  <a:lnTo>
                    <a:pt x="15399" y="62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2" name="Google Shape;812;p48"/>
            <p:cNvSpPr/>
            <p:nvPr/>
          </p:nvSpPr>
          <p:spPr>
            <a:xfrm>
              <a:off x="5601712" y="3344858"/>
              <a:ext cx="16938" cy="34375"/>
            </a:xfrm>
            <a:custGeom>
              <a:rect b="b" l="l" r="r" t="t"/>
              <a:pathLst>
                <a:path extrusionOk="0" h="62500" w="30796">
                  <a:moveTo>
                    <a:pt x="15398" y="62500"/>
                  </a:moveTo>
                  <a:cubicBezTo>
                    <a:pt x="24456" y="62500"/>
                    <a:pt x="30797" y="55254"/>
                    <a:pt x="30797" y="47101"/>
                  </a:cubicBezTo>
                  <a:lnTo>
                    <a:pt x="30797" y="15399"/>
                  </a:lnTo>
                  <a:cubicBezTo>
                    <a:pt x="30797" y="6341"/>
                    <a:pt x="23550" y="0"/>
                    <a:pt x="15398" y="0"/>
                  </a:cubicBezTo>
                  <a:cubicBezTo>
                    <a:pt x="7246" y="0"/>
                    <a:pt x="0" y="7247"/>
                    <a:pt x="0" y="15399"/>
                  </a:cubicBezTo>
                  <a:lnTo>
                    <a:pt x="0" y="47101"/>
                  </a:lnTo>
                  <a:cubicBezTo>
                    <a:pt x="0" y="55254"/>
                    <a:pt x="6340" y="62500"/>
                    <a:pt x="15398" y="62500"/>
                  </a:cubicBezTo>
                  <a:lnTo>
                    <a:pt x="15398" y="62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3" name="Google Shape;813;p48"/>
            <p:cNvSpPr/>
            <p:nvPr/>
          </p:nvSpPr>
          <p:spPr>
            <a:xfrm>
              <a:off x="5670721" y="3344858"/>
              <a:ext cx="16938" cy="34375"/>
            </a:xfrm>
            <a:custGeom>
              <a:rect b="b" l="l" r="r" t="t"/>
              <a:pathLst>
                <a:path extrusionOk="0" h="62500" w="30796">
                  <a:moveTo>
                    <a:pt x="15399" y="62500"/>
                  </a:moveTo>
                  <a:cubicBezTo>
                    <a:pt x="24457" y="62500"/>
                    <a:pt x="30797" y="55254"/>
                    <a:pt x="30797" y="47101"/>
                  </a:cubicBezTo>
                  <a:lnTo>
                    <a:pt x="30797" y="15399"/>
                  </a:lnTo>
                  <a:cubicBezTo>
                    <a:pt x="30797" y="6341"/>
                    <a:pt x="23550" y="0"/>
                    <a:pt x="15399" y="0"/>
                  </a:cubicBezTo>
                  <a:cubicBezTo>
                    <a:pt x="7246" y="0"/>
                    <a:pt x="0" y="7247"/>
                    <a:pt x="0" y="15399"/>
                  </a:cubicBezTo>
                  <a:lnTo>
                    <a:pt x="0" y="47101"/>
                  </a:lnTo>
                  <a:cubicBezTo>
                    <a:pt x="0" y="55254"/>
                    <a:pt x="7246" y="62500"/>
                    <a:pt x="15399" y="62500"/>
                  </a:cubicBezTo>
                  <a:lnTo>
                    <a:pt x="15399" y="62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4" name="Google Shape;814;p48"/>
          <p:cNvGrpSpPr/>
          <p:nvPr/>
        </p:nvGrpSpPr>
        <p:grpSpPr>
          <a:xfrm>
            <a:off x="6223303" y="3447657"/>
            <a:ext cx="270430" cy="294784"/>
            <a:chOff x="6223303" y="3333357"/>
            <a:chExt cx="270430" cy="294784"/>
          </a:xfrm>
        </p:grpSpPr>
        <p:sp>
          <p:nvSpPr>
            <p:cNvPr id="815" name="Google Shape;815;p48"/>
            <p:cNvSpPr/>
            <p:nvPr/>
          </p:nvSpPr>
          <p:spPr>
            <a:xfrm>
              <a:off x="6389826" y="3333857"/>
              <a:ext cx="56793" cy="56793"/>
            </a:xfrm>
            <a:custGeom>
              <a:rect b="b" l="l" r="r" t="t"/>
              <a:pathLst>
                <a:path extrusionOk="0" h="103260" w="103260">
                  <a:moveTo>
                    <a:pt x="0" y="0"/>
                  </a:moveTo>
                  <a:lnTo>
                    <a:pt x="0" y="103261"/>
                  </a:lnTo>
                  <a:lnTo>
                    <a:pt x="103261" y="103261"/>
                  </a:lnTo>
                  <a:cubicBezTo>
                    <a:pt x="96920" y="49819"/>
                    <a:pt x="54348" y="7246"/>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6" name="Google Shape;816;p48"/>
            <p:cNvSpPr/>
            <p:nvPr/>
          </p:nvSpPr>
          <p:spPr>
            <a:xfrm>
              <a:off x="6325317" y="3490380"/>
              <a:ext cx="10960" cy="14447"/>
            </a:xfrm>
            <a:custGeom>
              <a:rect b="b" l="l" r="r" t="t"/>
              <a:pathLst>
                <a:path extrusionOk="0" h="26267" w="19928">
                  <a:moveTo>
                    <a:pt x="0" y="26268"/>
                  </a:moveTo>
                  <a:lnTo>
                    <a:pt x="19928" y="26268"/>
                  </a:lnTo>
                  <a:lnTo>
                    <a:pt x="9964" y="0"/>
                  </a:lnTo>
                  <a:lnTo>
                    <a:pt x="0" y="2626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48"/>
            <p:cNvSpPr/>
            <p:nvPr/>
          </p:nvSpPr>
          <p:spPr>
            <a:xfrm>
              <a:off x="6223303" y="3455375"/>
              <a:ext cx="223686" cy="86186"/>
            </a:xfrm>
            <a:custGeom>
              <a:rect b="b" l="l" r="r" t="t"/>
              <a:pathLst>
                <a:path extrusionOk="0" h="156702" w="406701">
                  <a:moveTo>
                    <a:pt x="406702" y="0"/>
                  </a:moveTo>
                  <a:lnTo>
                    <a:pt x="0" y="0"/>
                  </a:lnTo>
                  <a:lnTo>
                    <a:pt x="0" y="156703"/>
                  </a:lnTo>
                  <a:lnTo>
                    <a:pt x="406702" y="156703"/>
                  </a:lnTo>
                  <a:lnTo>
                    <a:pt x="406702" y="0"/>
                  </a:lnTo>
                  <a:close/>
                  <a:moveTo>
                    <a:pt x="128623" y="47101"/>
                  </a:moveTo>
                  <a:lnTo>
                    <a:pt x="115942" y="47101"/>
                  </a:lnTo>
                  <a:lnTo>
                    <a:pt x="115942" y="120471"/>
                  </a:lnTo>
                  <a:cubicBezTo>
                    <a:pt x="115942" y="125905"/>
                    <a:pt x="111413" y="131340"/>
                    <a:pt x="105072" y="131340"/>
                  </a:cubicBezTo>
                  <a:cubicBezTo>
                    <a:pt x="99637" y="131340"/>
                    <a:pt x="94202" y="126811"/>
                    <a:pt x="94202" y="120471"/>
                  </a:cubicBezTo>
                  <a:lnTo>
                    <a:pt x="94202" y="47101"/>
                  </a:lnTo>
                  <a:lnTo>
                    <a:pt x="81522" y="47101"/>
                  </a:lnTo>
                  <a:cubicBezTo>
                    <a:pt x="76086" y="47101"/>
                    <a:pt x="70652" y="42572"/>
                    <a:pt x="70652" y="36232"/>
                  </a:cubicBezTo>
                  <a:cubicBezTo>
                    <a:pt x="70652" y="30797"/>
                    <a:pt x="75181" y="25362"/>
                    <a:pt x="81522" y="25362"/>
                  </a:cubicBezTo>
                  <a:lnTo>
                    <a:pt x="127717" y="25362"/>
                  </a:lnTo>
                  <a:cubicBezTo>
                    <a:pt x="133152" y="25362"/>
                    <a:pt x="138587" y="29891"/>
                    <a:pt x="138587" y="36232"/>
                  </a:cubicBezTo>
                  <a:cubicBezTo>
                    <a:pt x="139492" y="42572"/>
                    <a:pt x="134963" y="47101"/>
                    <a:pt x="128623" y="47101"/>
                  </a:cubicBezTo>
                  <a:lnTo>
                    <a:pt x="128623" y="47101"/>
                  </a:lnTo>
                  <a:close/>
                  <a:moveTo>
                    <a:pt x="230977" y="130434"/>
                  </a:moveTo>
                  <a:cubicBezTo>
                    <a:pt x="225543" y="132246"/>
                    <a:pt x="219202" y="129529"/>
                    <a:pt x="217390" y="124094"/>
                  </a:cubicBezTo>
                  <a:lnTo>
                    <a:pt x="211956" y="110507"/>
                  </a:lnTo>
                  <a:lnTo>
                    <a:pt x="175724" y="110507"/>
                  </a:lnTo>
                  <a:lnTo>
                    <a:pt x="170289" y="124094"/>
                  </a:lnTo>
                  <a:cubicBezTo>
                    <a:pt x="168478" y="129529"/>
                    <a:pt x="162137" y="132246"/>
                    <a:pt x="156702" y="130434"/>
                  </a:cubicBezTo>
                  <a:cubicBezTo>
                    <a:pt x="151268" y="128623"/>
                    <a:pt x="148550" y="122282"/>
                    <a:pt x="150362" y="116847"/>
                  </a:cubicBezTo>
                  <a:lnTo>
                    <a:pt x="182065" y="34420"/>
                  </a:lnTo>
                  <a:cubicBezTo>
                    <a:pt x="182971" y="33515"/>
                    <a:pt x="182971" y="31703"/>
                    <a:pt x="184782" y="30797"/>
                  </a:cubicBezTo>
                  <a:cubicBezTo>
                    <a:pt x="186594" y="28080"/>
                    <a:pt x="190216" y="27174"/>
                    <a:pt x="193840" y="27174"/>
                  </a:cubicBezTo>
                  <a:cubicBezTo>
                    <a:pt x="198369" y="27174"/>
                    <a:pt x="202898" y="29891"/>
                    <a:pt x="205616" y="33515"/>
                  </a:cubicBezTo>
                  <a:cubicBezTo>
                    <a:pt x="205616" y="33515"/>
                    <a:pt x="205616" y="34420"/>
                    <a:pt x="206521" y="34420"/>
                  </a:cubicBezTo>
                  <a:lnTo>
                    <a:pt x="237318" y="116847"/>
                  </a:lnTo>
                  <a:cubicBezTo>
                    <a:pt x="239130" y="122282"/>
                    <a:pt x="236413" y="127717"/>
                    <a:pt x="230977" y="130434"/>
                  </a:cubicBezTo>
                  <a:lnTo>
                    <a:pt x="230977" y="130434"/>
                  </a:lnTo>
                  <a:close/>
                  <a:moveTo>
                    <a:pt x="328803" y="128623"/>
                  </a:moveTo>
                  <a:cubicBezTo>
                    <a:pt x="324274" y="132246"/>
                    <a:pt x="317934" y="130434"/>
                    <a:pt x="314311" y="125905"/>
                  </a:cubicBezTo>
                  <a:lnTo>
                    <a:pt x="291666" y="93297"/>
                  </a:lnTo>
                  <a:lnTo>
                    <a:pt x="269021" y="125905"/>
                  </a:lnTo>
                  <a:cubicBezTo>
                    <a:pt x="265398" y="130434"/>
                    <a:pt x="259058" y="131340"/>
                    <a:pt x="254529" y="128623"/>
                  </a:cubicBezTo>
                  <a:cubicBezTo>
                    <a:pt x="250000" y="125000"/>
                    <a:pt x="249093" y="118659"/>
                    <a:pt x="251811" y="114130"/>
                  </a:cubicBezTo>
                  <a:lnTo>
                    <a:pt x="278985" y="75181"/>
                  </a:lnTo>
                  <a:lnTo>
                    <a:pt x="256340" y="42572"/>
                  </a:lnTo>
                  <a:cubicBezTo>
                    <a:pt x="252716" y="38043"/>
                    <a:pt x="254529" y="31703"/>
                    <a:pt x="259058" y="28080"/>
                  </a:cubicBezTo>
                  <a:cubicBezTo>
                    <a:pt x="263587" y="24457"/>
                    <a:pt x="269927" y="26268"/>
                    <a:pt x="273550" y="30797"/>
                  </a:cubicBezTo>
                  <a:lnTo>
                    <a:pt x="292572" y="57065"/>
                  </a:lnTo>
                  <a:lnTo>
                    <a:pt x="311593" y="30797"/>
                  </a:lnTo>
                  <a:cubicBezTo>
                    <a:pt x="315217" y="26268"/>
                    <a:pt x="321557" y="25362"/>
                    <a:pt x="326086" y="28080"/>
                  </a:cubicBezTo>
                  <a:cubicBezTo>
                    <a:pt x="330615" y="31703"/>
                    <a:pt x="331521" y="38043"/>
                    <a:pt x="328803" y="42572"/>
                  </a:cubicBezTo>
                  <a:lnTo>
                    <a:pt x="306159" y="75181"/>
                  </a:lnTo>
                  <a:lnTo>
                    <a:pt x="333332" y="114130"/>
                  </a:lnTo>
                  <a:cubicBezTo>
                    <a:pt x="335144" y="118659"/>
                    <a:pt x="333332" y="125905"/>
                    <a:pt x="328803" y="128623"/>
                  </a:cubicBezTo>
                  <a:lnTo>
                    <a:pt x="328803" y="12862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8" name="Google Shape;818;p48"/>
            <p:cNvSpPr/>
            <p:nvPr/>
          </p:nvSpPr>
          <p:spPr>
            <a:xfrm>
              <a:off x="6223303" y="3333357"/>
              <a:ext cx="223686" cy="104619"/>
            </a:xfrm>
            <a:custGeom>
              <a:rect b="b" l="l" r="r" t="t"/>
              <a:pathLst>
                <a:path extrusionOk="0" h="190216" w="406701">
                  <a:moveTo>
                    <a:pt x="406702" y="135869"/>
                  </a:moveTo>
                  <a:lnTo>
                    <a:pt x="286232" y="135869"/>
                  </a:lnTo>
                  <a:cubicBezTo>
                    <a:pt x="277174" y="135869"/>
                    <a:pt x="270832" y="128623"/>
                    <a:pt x="270832" y="120471"/>
                  </a:cubicBezTo>
                  <a:lnTo>
                    <a:pt x="270832" y="0"/>
                  </a:lnTo>
                  <a:lnTo>
                    <a:pt x="15399" y="0"/>
                  </a:lnTo>
                  <a:cubicBezTo>
                    <a:pt x="6341" y="0"/>
                    <a:pt x="0" y="7246"/>
                    <a:pt x="0" y="15399"/>
                  </a:cubicBezTo>
                  <a:lnTo>
                    <a:pt x="0" y="190217"/>
                  </a:lnTo>
                  <a:lnTo>
                    <a:pt x="406702" y="190217"/>
                  </a:lnTo>
                  <a:lnTo>
                    <a:pt x="406702" y="135869"/>
                  </a:lnTo>
                  <a:close/>
                  <a:moveTo>
                    <a:pt x="223731" y="156702"/>
                  </a:moveTo>
                  <a:lnTo>
                    <a:pt x="77898" y="156702"/>
                  </a:lnTo>
                  <a:cubicBezTo>
                    <a:pt x="68840" y="156702"/>
                    <a:pt x="62500" y="149456"/>
                    <a:pt x="62500" y="141304"/>
                  </a:cubicBezTo>
                  <a:cubicBezTo>
                    <a:pt x="62500" y="132246"/>
                    <a:pt x="69746" y="125905"/>
                    <a:pt x="77898" y="125905"/>
                  </a:cubicBezTo>
                  <a:lnTo>
                    <a:pt x="223731" y="125905"/>
                  </a:lnTo>
                  <a:cubicBezTo>
                    <a:pt x="232789" y="125905"/>
                    <a:pt x="239130" y="133152"/>
                    <a:pt x="239130" y="141304"/>
                  </a:cubicBezTo>
                  <a:cubicBezTo>
                    <a:pt x="239130" y="149456"/>
                    <a:pt x="231884" y="156702"/>
                    <a:pt x="223731" y="156702"/>
                  </a:cubicBezTo>
                  <a:lnTo>
                    <a:pt x="223731" y="156702"/>
                  </a:lnTo>
                  <a:close/>
                  <a:moveTo>
                    <a:pt x="223731" y="94203"/>
                  </a:moveTo>
                  <a:lnTo>
                    <a:pt x="77898" y="94203"/>
                  </a:lnTo>
                  <a:cubicBezTo>
                    <a:pt x="68840" y="94203"/>
                    <a:pt x="62500" y="86956"/>
                    <a:pt x="62500" y="78804"/>
                  </a:cubicBezTo>
                  <a:cubicBezTo>
                    <a:pt x="62500" y="69746"/>
                    <a:pt x="69746" y="63406"/>
                    <a:pt x="77898" y="63406"/>
                  </a:cubicBezTo>
                  <a:lnTo>
                    <a:pt x="223731" y="63406"/>
                  </a:lnTo>
                  <a:cubicBezTo>
                    <a:pt x="232789" y="63406"/>
                    <a:pt x="239130" y="70652"/>
                    <a:pt x="239130" y="78804"/>
                  </a:cubicBezTo>
                  <a:cubicBezTo>
                    <a:pt x="239130" y="86956"/>
                    <a:pt x="231884" y="94203"/>
                    <a:pt x="223731" y="94203"/>
                  </a:cubicBezTo>
                  <a:lnTo>
                    <a:pt x="223731" y="942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48"/>
            <p:cNvSpPr/>
            <p:nvPr/>
          </p:nvSpPr>
          <p:spPr>
            <a:xfrm>
              <a:off x="6464837" y="3495881"/>
              <a:ext cx="28895" cy="132019"/>
            </a:xfrm>
            <a:custGeom>
              <a:rect b="b" l="l" r="r" t="t"/>
              <a:pathLst>
                <a:path extrusionOk="0" h="240035" w="52536">
                  <a:moveTo>
                    <a:pt x="36232" y="0"/>
                  </a:moveTo>
                  <a:lnTo>
                    <a:pt x="0" y="0"/>
                  </a:lnTo>
                  <a:lnTo>
                    <a:pt x="0" y="213767"/>
                  </a:lnTo>
                  <a:cubicBezTo>
                    <a:pt x="0" y="228260"/>
                    <a:pt x="11776" y="240036"/>
                    <a:pt x="26268" y="240036"/>
                  </a:cubicBezTo>
                  <a:cubicBezTo>
                    <a:pt x="40761" y="240036"/>
                    <a:pt x="52537" y="228260"/>
                    <a:pt x="52537" y="213767"/>
                  </a:cubicBezTo>
                  <a:lnTo>
                    <a:pt x="52537" y="15399"/>
                  </a:lnTo>
                  <a:cubicBezTo>
                    <a:pt x="52537" y="7246"/>
                    <a:pt x="45290" y="0"/>
                    <a:pt x="36232" y="0"/>
                  </a:cubicBezTo>
                  <a:lnTo>
                    <a:pt x="3623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48"/>
            <p:cNvSpPr/>
            <p:nvPr/>
          </p:nvSpPr>
          <p:spPr>
            <a:xfrm>
              <a:off x="6223303" y="3559391"/>
              <a:ext cx="227173" cy="68749"/>
            </a:xfrm>
            <a:custGeom>
              <a:rect b="b" l="l" r="r" t="t"/>
              <a:pathLst>
                <a:path extrusionOk="0" h="124999" w="413042">
                  <a:moveTo>
                    <a:pt x="406702" y="0"/>
                  </a:moveTo>
                  <a:lnTo>
                    <a:pt x="0" y="0"/>
                  </a:lnTo>
                  <a:lnTo>
                    <a:pt x="0" y="67935"/>
                  </a:lnTo>
                  <a:cubicBezTo>
                    <a:pt x="0" y="99637"/>
                    <a:pt x="25362" y="125000"/>
                    <a:pt x="57065" y="125000"/>
                  </a:cubicBezTo>
                  <a:lnTo>
                    <a:pt x="413043" y="125000"/>
                  </a:lnTo>
                  <a:cubicBezTo>
                    <a:pt x="409419" y="116847"/>
                    <a:pt x="406702" y="108695"/>
                    <a:pt x="406702" y="98731"/>
                  </a:cubicBezTo>
                  <a:lnTo>
                    <a:pt x="406702" y="0"/>
                  </a:lnTo>
                  <a:close/>
                  <a:moveTo>
                    <a:pt x="327898" y="62500"/>
                  </a:moveTo>
                  <a:lnTo>
                    <a:pt x="76993" y="62500"/>
                  </a:lnTo>
                  <a:cubicBezTo>
                    <a:pt x="67935" y="62500"/>
                    <a:pt x="61594" y="55253"/>
                    <a:pt x="61594" y="47101"/>
                  </a:cubicBezTo>
                  <a:cubicBezTo>
                    <a:pt x="61594" y="38043"/>
                    <a:pt x="68840" y="31703"/>
                    <a:pt x="76993" y="31703"/>
                  </a:cubicBezTo>
                  <a:lnTo>
                    <a:pt x="327898" y="31703"/>
                  </a:lnTo>
                  <a:cubicBezTo>
                    <a:pt x="336956" y="31703"/>
                    <a:pt x="343296" y="38949"/>
                    <a:pt x="343296" y="47101"/>
                  </a:cubicBezTo>
                  <a:cubicBezTo>
                    <a:pt x="343296" y="55253"/>
                    <a:pt x="336956" y="62500"/>
                    <a:pt x="327898" y="62500"/>
                  </a:cubicBezTo>
                  <a:lnTo>
                    <a:pt x="327898" y="62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21" name="Google Shape;821;p48"/>
          <p:cNvGrpSpPr/>
          <p:nvPr/>
        </p:nvGrpSpPr>
        <p:grpSpPr>
          <a:xfrm>
            <a:off x="6927405" y="3447157"/>
            <a:ext cx="293742" cy="295316"/>
            <a:chOff x="6927405" y="3332857"/>
            <a:chExt cx="293742" cy="295316"/>
          </a:xfrm>
        </p:grpSpPr>
        <p:sp>
          <p:nvSpPr>
            <p:cNvPr id="822" name="Google Shape;822;p48"/>
            <p:cNvSpPr/>
            <p:nvPr/>
          </p:nvSpPr>
          <p:spPr>
            <a:xfrm>
              <a:off x="7060424" y="3379364"/>
              <a:ext cx="28895" cy="28894"/>
            </a:xfrm>
            <a:custGeom>
              <a:rect b="b" l="l" r="r" t="t"/>
              <a:pathLst>
                <a:path extrusionOk="0" h="52535" w="52536">
                  <a:moveTo>
                    <a:pt x="52537" y="26268"/>
                  </a:moveTo>
                  <a:cubicBezTo>
                    <a:pt x="52537" y="40761"/>
                    <a:pt x="40761" y="52536"/>
                    <a:pt x="26268" y="52536"/>
                  </a:cubicBezTo>
                  <a:cubicBezTo>
                    <a:pt x="11776" y="52536"/>
                    <a:pt x="0" y="40761"/>
                    <a:pt x="0" y="26268"/>
                  </a:cubicBezTo>
                  <a:cubicBezTo>
                    <a:pt x="0" y="11775"/>
                    <a:pt x="11776" y="0"/>
                    <a:pt x="26268" y="0"/>
                  </a:cubicBezTo>
                  <a:cubicBezTo>
                    <a:pt x="40761" y="0"/>
                    <a:pt x="52537" y="11775"/>
                    <a:pt x="52537" y="26268"/>
                  </a:cubicBezTo>
                  <a:lnTo>
                    <a:pt x="52537" y="2626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3" name="Google Shape;823;p48"/>
            <p:cNvSpPr/>
            <p:nvPr/>
          </p:nvSpPr>
          <p:spPr>
            <a:xfrm>
              <a:off x="6956910" y="3333357"/>
              <a:ext cx="34375" cy="34374"/>
            </a:xfrm>
            <a:custGeom>
              <a:rect b="b" l="l" r="r" t="t"/>
              <a:pathLst>
                <a:path extrusionOk="0" h="62499" w="62500">
                  <a:moveTo>
                    <a:pt x="62500" y="0"/>
                  </a:moveTo>
                  <a:lnTo>
                    <a:pt x="15398" y="0"/>
                  </a:lnTo>
                  <a:cubicBezTo>
                    <a:pt x="6340" y="0"/>
                    <a:pt x="0" y="7246"/>
                    <a:pt x="0" y="15399"/>
                  </a:cubicBezTo>
                  <a:lnTo>
                    <a:pt x="0" y="62500"/>
                  </a:lnTo>
                  <a:cubicBezTo>
                    <a:pt x="34420" y="62500"/>
                    <a:pt x="62500" y="34420"/>
                    <a:pt x="62500" y="0"/>
                  </a:cubicBezTo>
                  <a:lnTo>
                    <a:pt x="6250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48"/>
            <p:cNvSpPr/>
            <p:nvPr/>
          </p:nvSpPr>
          <p:spPr>
            <a:xfrm>
              <a:off x="7158439" y="3419870"/>
              <a:ext cx="34375" cy="34375"/>
            </a:xfrm>
            <a:custGeom>
              <a:rect b="b" l="l" r="r" t="t"/>
              <a:pathLst>
                <a:path extrusionOk="0" h="62500" w="62500">
                  <a:moveTo>
                    <a:pt x="47102" y="62500"/>
                  </a:moveTo>
                  <a:cubicBezTo>
                    <a:pt x="56160" y="62500"/>
                    <a:pt x="62500" y="55254"/>
                    <a:pt x="62500" y="47101"/>
                  </a:cubicBezTo>
                  <a:lnTo>
                    <a:pt x="62500" y="0"/>
                  </a:lnTo>
                  <a:cubicBezTo>
                    <a:pt x="28081" y="0"/>
                    <a:pt x="0" y="28080"/>
                    <a:pt x="0" y="62500"/>
                  </a:cubicBezTo>
                  <a:lnTo>
                    <a:pt x="47102" y="62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5" name="Google Shape;825;p48"/>
            <p:cNvSpPr/>
            <p:nvPr/>
          </p:nvSpPr>
          <p:spPr>
            <a:xfrm>
              <a:off x="6956910" y="3419870"/>
              <a:ext cx="34375" cy="34375"/>
            </a:xfrm>
            <a:custGeom>
              <a:rect b="b" l="l" r="r" t="t"/>
              <a:pathLst>
                <a:path extrusionOk="0" h="62500" w="62500">
                  <a:moveTo>
                    <a:pt x="15398" y="62500"/>
                  </a:moveTo>
                  <a:lnTo>
                    <a:pt x="62500" y="62500"/>
                  </a:lnTo>
                  <a:cubicBezTo>
                    <a:pt x="62500" y="28080"/>
                    <a:pt x="34420" y="0"/>
                    <a:pt x="0" y="0"/>
                  </a:cubicBezTo>
                  <a:lnTo>
                    <a:pt x="0" y="47101"/>
                  </a:lnTo>
                  <a:cubicBezTo>
                    <a:pt x="0" y="55254"/>
                    <a:pt x="7246" y="62500"/>
                    <a:pt x="15398" y="62500"/>
                  </a:cubicBezTo>
                  <a:lnTo>
                    <a:pt x="15398" y="62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6" name="Google Shape;826;p48"/>
            <p:cNvSpPr/>
            <p:nvPr/>
          </p:nvSpPr>
          <p:spPr>
            <a:xfrm>
              <a:off x="7158439" y="3333357"/>
              <a:ext cx="34375" cy="34374"/>
            </a:xfrm>
            <a:custGeom>
              <a:rect b="b" l="l" r="r" t="t"/>
              <a:pathLst>
                <a:path extrusionOk="0" h="62499" w="62500">
                  <a:moveTo>
                    <a:pt x="62500" y="62500"/>
                  </a:moveTo>
                  <a:lnTo>
                    <a:pt x="62500" y="15399"/>
                  </a:lnTo>
                  <a:cubicBezTo>
                    <a:pt x="62500" y="6341"/>
                    <a:pt x="55254" y="0"/>
                    <a:pt x="47102" y="0"/>
                  </a:cubicBezTo>
                  <a:lnTo>
                    <a:pt x="0" y="0"/>
                  </a:lnTo>
                  <a:cubicBezTo>
                    <a:pt x="0" y="34420"/>
                    <a:pt x="28081" y="62500"/>
                    <a:pt x="62500" y="62500"/>
                  </a:cubicBezTo>
                  <a:lnTo>
                    <a:pt x="62500" y="62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48"/>
            <p:cNvSpPr/>
            <p:nvPr/>
          </p:nvSpPr>
          <p:spPr>
            <a:xfrm>
              <a:off x="7134936" y="3567892"/>
              <a:ext cx="86211" cy="60281"/>
            </a:xfrm>
            <a:custGeom>
              <a:rect b="b" l="l" r="r" t="t"/>
              <a:pathLst>
                <a:path extrusionOk="0" h="109601" w="156748">
                  <a:moveTo>
                    <a:pt x="125906" y="0"/>
                  </a:moveTo>
                  <a:cubicBezTo>
                    <a:pt x="113224" y="9964"/>
                    <a:pt x="96920" y="15399"/>
                    <a:pt x="78804" y="15399"/>
                  </a:cubicBezTo>
                  <a:cubicBezTo>
                    <a:pt x="60688" y="15399"/>
                    <a:pt x="45290" y="9964"/>
                    <a:pt x="31703" y="0"/>
                  </a:cubicBezTo>
                  <a:cubicBezTo>
                    <a:pt x="12681" y="14493"/>
                    <a:pt x="0" y="37138"/>
                    <a:pt x="0" y="62500"/>
                  </a:cubicBezTo>
                  <a:lnTo>
                    <a:pt x="0" y="109601"/>
                  </a:lnTo>
                  <a:lnTo>
                    <a:pt x="141304" y="109601"/>
                  </a:lnTo>
                  <a:cubicBezTo>
                    <a:pt x="150362" y="109601"/>
                    <a:pt x="156703" y="102355"/>
                    <a:pt x="156703" y="94203"/>
                  </a:cubicBezTo>
                  <a:lnTo>
                    <a:pt x="156703" y="62500"/>
                  </a:lnTo>
                  <a:cubicBezTo>
                    <a:pt x="157609" y="37138"/>
                    <a:pt x="144927" y="14493"/>
                    <a:pt x="125906" y="0"/>
                  </a:cubicBezTo>
                  <a:lnTo>
                    <a:pt x="12590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48"/>
            <p:cNvSpPr/>
            <p:nvPr/>
          </p:nvSpPr>
          <p:spPr>
            <a:xfrm>
              <a:off x="6943907" y="3332857"/>
              <a:ext cx="259555" cy="226176"/>
            </a:xfrm>
            <a:custGeom>
              <a:rect b="b" l="l" r="r" t="t"/>
              <a:pathLst>
                <a:path extrusionOk="0" h="411230" w="471918">
                  <a:moveTo>
                    <a:pt x="49819" y="410325"/>
                  </a:moveTo>
                  <a:cubicBezTo>
                    <a:pt x="76086" y="410325"/>
                    <a:pt x="96920" y="389492"/>
                    <a:pt x="96920" y="363224"/>
                  </a:cubicBezTo>
                  <a:cubicBezTo>
                    <a:pt x="96920" y="342391"/>
                    <a:pt x="84238" y="325180"/>
                    <a:pt x="65217" y="318840"/>
                  </a:cubicBezTo>
                  <a:lnTo>
                    <a:pt x="65217" y="300724"/>
                  </a:lnTo>
                  <a:cubicBezTo>
                    <a:pt x="65217" y="291666"/>
                    <a:pt x="72464" y="285325"/>
                    <a:pt x="80615" y="285325"/>
                  </a:cubicBezTo>
                  <a:lnTo>
                    <a:pt x="221920" y="285325"/>
                  </a:lnTo>
                  <a:lnTo>
                    <a:pt x="221920" y="319746"/>
                  </a:lnTo>
                  <a:cubicBezTo>
                    <a:pt x="203804" y="326086"/>
                    <a:pt x="190217" y="343296"/>
                    <a:pt x="190217" y="364130"/>
                  </a:cubicBezTo>
                  <a:cubicBezTo>
                    <a:pt x="190217" y="390398"/>
                    <a:pt x="211050" y="411231"/>
                    <a:pt x="237318" y="411231"/>
                  </a:cubicBezTo>
                  <a:cubicBezTo>
                    <a:pt x="263586" y="411231"/>
                    <a:pt x="284419" y="390398"/>
                    <a:pt x="284419" y="364130"/>
                  </a:cubicBezTo>
                  <a:cubicBezTo>
                    <a:pt x="284419" y="343296"/>
                    <a:pt x="271739" y="326086"/>
                    <a:pt x="252716" y="319746"/>
                  </a:cubicBezTo>
                  <a:lnTo>
                    <a:pt x="252716" y="285325"/>
                  </a:lnTo>
                  <a:lnTo>
                    <a:pt x="394021" y="285325"/>
                  </a:lnTo>
                  <a:cubicBezTo>
                    <a:pt x="403079" y="285325"/>
                    <a:pt x="409419" y="292572"/>
                    <a:pt x="409419" y="300724"/>
                  </a:cubicBezTo>
                  <a:lnTo>
                    <a:pt x="409419" y="318840"/>
                  </a:lnTo>
                  <a:cubicBezTo>
                    <a:pt x="391303" y="325180"/>
                    <a:pt x="377716" y="342391"/>
                    <a:pt x="377716" y="363224"/>
                  </a:cubicBezTo>
                  <a:cubicBezTo>
                    <a:pt x="377716" y="389492"/>
                    <a:pt x="398550" y="410325"/>
                    <a:pt x="424817" y="410325"/>
                  </a:cubicBezTo>
                  <a:cubicBezTo>
                    <a:pt x="451085" y="410325"/>
                    <a:pt x="471919" y="389492"/>
                    <a:pt x="471919" y="363224"/>
                  </a:cubicBezTo>
                  <a:cubicBezTo>
                    <a:pt x="471919" y="342391"/>
                    <a:pt x="459238" y="325180"/>
                    <a:pt x="440216" y="318840"/>
                  </a:cubicBezTo>
                  <a:lnTo>
                    <a:pt x="440216" y="300724"/>
                  </a:lnTo>
                  <a:cubicBezTo>
                    <a:pt x="440216" y="274456"/>
                    <a:pt x="419382" y="253623"/>
                    <a:pt x="393114" y="253623"/>
                  </a:cubicBezTo>
                  <a:lnTo>
                    <a:pt x="251810" y="253623"/>
                  </a:lnTo>
                  <a:lnTo>
                    <a:pt x="251810" y="220108"/>
                  </a:lnTo>
                  <a:lnTo>
                    <a:pt x="355977" y="220108"/>
                  </a:lnTo>
                  <a:cubicBezTo>
                    <a:pt x="355977" y="168478"/>
                    <a:pt x="397643" y="125905"/>
                    <a:pt x="450180" y="125905"/>
                  </a:cubicBezTo>
                  <a:lnTo>
                    <a:pt x="450180" y="94203"/>
                  </a:lnTo>
                  <a:cubicBezTo>
                    <a:pt x="398550" y="94203"/>
                    <a:pt x="355977" y="52536"/>
                    <a:pt x="355977" y="0"/>
                  </a:cubicBezTo>
                  <a:lnTo>
                    <a:pt x="115941" y="0"/>
                  </a:lnTo>
                  <a:cubicBezTo>
                    <a:pt x="115941" y="51630"/>
                    <a:pt x="74275" y="94203"/>
                    <a:pt x="21738" y="94203"/>
                  </a:cubicBezTo>
                  <a:lnTo>
                    <a:pt x="21738" y="125905"/>
                  </a:lnTo>
                  <a:cubicBezTo>
                    <a:pt x="73369" y="125905"/>
                    <a:pt x="115941" y="167572"/>
                    <a:pt x="115941" y="220108"/>
                  </a:cubicBezTo>
                  <a:lnTo>
                    <a:pt x="220108" y="220108"/>
                  </a:lnTo>
                  <a:lnTo>
                    <a:pt x="220108" y="253623"/>
                  </a:lnTo>
                  <a:lnTo>
                    <a:pt x="78804" y="253623"/>
                  </a:lnTo>
                  <a:cubicBezTo>
                    <a:pt x="52535" y="253623"/>
                    <a:pt x="31703" y="274456"/>
                    <a:pt x="31703" y="300724"/>
                  </a:cubicBezTo>
                  <a:lnTo>
                    <a:pt x="31703" y="318840"/>
                  </a:lnTo>
                  <a:cubicBezTo>
                    <a:pt x="13587" y="325180"/>
                    <a:pt x="0" y="342391"/>
                    <a:pt x="0" y="363224"/>
                  </a:cubicBezTo>
                  <a:cubicBezTo>
                    <a:pt x="2717" y="389492"/>
                    <a:pt x="23550" y="410325"/>
                    <a:pt x="49819" y="410325"/>
                  </a:cubicBezTo>
                  <a:lnTo>
                    <a:pt x="49819" y="410325"/>
                  </a:lnTo>
                  <a:close/>
                  <a:moveTo>
                    <a:pt x="352353" y="95108"/>
                  </a:moveTo>
                  <a:lnTo>
                    <a:pt x="373187" y="95108"/>
                  </a:lnTo>
                  <a:cubicBezTo>
                    <a:pt x="382245" y="95108"/>
                    <a:pt x="388585" y="102355"/>
                    <a:pt x="388585" y="110507"/>
                  </a:cubicBezTo>
                  <a:cubicBezTo>
                    <a:pt x="388585" y="119565"/>
                    <a:pt x="381339" y="125905"/>
                    <a:pt x="373187" y="125905"/>
                  </a:cubicBezTo>
                  <a:lnTo>
                    <a:pt x="352353" y="125905"/>
                  </a:lnTo>
                  <a:cubicBezTo>
                    <a:pt x="343295" y="125905"/>
                    <a:pt x="336955" y="118659"/>
                    <a:pt x="336955" y="110507"/>
                  </a:cubicBezTo>
                  <a:cubicBezTo>
                    <a:pt x="336050" y="101449"/>
                    <a:pt x="343295" y="95108"/>
                    <a:pt x="352353" y="95108"/>
                  </a:cubicBezTo>
                  <a:lnTo>
                    <a:pt x="352353" y="95108"/>
                  </a:lnTo>
                  <a:close/>
                  <a:moveTo>
                    <a:pt x="122282" y="125905"/>
                  </a:moveTo>
                  <a:lnTo>
                    <a:pt x="101449" y="125905"/>
                  </a:lnTo>
                  <a:cubicBezTo>
                    <a:pt x="92391" y="125905"/>
                    <a:pt x="86051" y="118659"/>
                    <a:pt x="86051" y="110507"/>
                  </a:cubicBezTo>
                  <a:cubicBezTo>
                    <a:pt x="86051" y="101449"/>
                    <a:pt x="93296" y="95108"/>
                    <a:pt x="101449" y="95108"/>
                  </a:cubicBezTo>
                  <a:lnTo>
                    <a:pt x="122282" y="95108"/>
                  </a:lnTo>
                  <a:cubicBezTo>
                    <a:pt x="131340" y="95108"/>
                    <a:pt x="137680" y="102355"/>
                    <a:pt x="137680" y="110507"/>
                  </a:cubicBezTo>
                  <a:cubicBezTo>
                    <a:pt x="138586" y="119565"/>
                    <a:pt x="131340" y="125905"/>
                    <a:pt x="122282" y="125905"/>
                  </a:cubicBezTo>
                  <a:lnTo>
                    <a:pt x="122282" y="125905"/>
                  </a:lnTo>
                  <a:close/>
                  <a:moveTo>
                    <a:pt x="180252" y="110507"/>
                  </a:moveTo>
                  <a:cubicBezTo>
                    <a:pt x="180252" y="78804"/>
                    <a:pt x="205615" y="53442"/>
                    <a:pt x="237318" y="53442"/>
                  </a:cubicBezTo>
                  <a:cubicBezTo>
                    <a:pt x="269021" y="53442"/>
                    <a:pt x="294383" y="78804"/>
                    <a:pt x="294383" y="110507"/>
                  </a:cubicBezTo>
                  <a:cubicBezTo>
                    <a:pt x="294383" y="142210"/>
                    <a:pt x="269021" y="167572"/>
                    <a:pt x="237318" y="167572"/>
                  </a:cubicBezTo>
                  <a:cubicBezTo>
                    <a:pt x="205615" y="167572"/>
                    <a:pt x="180252" y="142210"/>
                    <a:pt x="180252" y="110507"/>
                  </a:cubicBezTo>
                  <a:lnTo>
                    <a:pt x="180252" y="1105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48"/>
            <p:cNvSpPr/>
            <p:nvPr/>
          </p:nvSpPr>
          <p:spPr>
            <a:xfrm>
              <a:off x="6927405" y="3567892"/>
              <a:ext cx="86211" cy="60281"/>
            </a:xfrm>
            <a:custGeom>
              <a:rect b="b" l="l" r="r" t="t"/>
              <a:pathLst>
                <a:path extrusionOk="0" h="109601" w="156748">
                  <a:moveTo>
                    <a:pt x="125906" y="0"/>
                  </a:moveTo>
                  <a:cubicBezTo>
                    <a:pt x="113224" y="9964"/>
                    <a:pt x="96920" y="15399"/>
                    <a:pt x="78804" y="15399"/>
                  </a:cubicBezTo>
                  <a:cubicBezTo>
                    <a:pt x="60688" y="15399"/>
                    <a:pt x="45290" y="9964"/>
                    <a:pt x="31703" y="0"/>
                  </a:cubicBezTo>
                  <a:cubicBezTo>
                    <a:pt x="12681" y="14493"/>
                    <a:pt x="0" y="37138"/>
                    <a:pt x="0" y="62500"/>
                  </a:cubicBezTo>
                  <a:lnTo>
                    <a:pt x="0" y="94203"/>
                  </a:lnTo>
                  <a:cubicBezTo>
                    <a:pt x="0" y="103261"/>
                    <a:pt x="7247" y="109601"/>
                    <a:pt x="15398" y="109601"/>
                  </a:cubicBezTo>
                  <a:lnTo>
                    <a:pt x="156703" y="109601"/>
                  </a:lnTo>
                  <a:lnTo>
                    <a:pt x="156703" y="62500"/>
                  </a:lnTo>
                  <a:cubicBezTo>
                    <a:pt x="157609" y="37138"/>
                    <a:pt x="144927" y="14493"/>
                    <a:pt x="125906" y="0"/>
                  </a:cubicBezTo>
                  <a:lnTo>
                    <a:pt x="12590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0" name="Google Shape;830;p48"/>
            <p:cNvSpPr/>
            <p:nvPr/>
          </p:nvSpPr>
          <p:spPr>
            <a:xfrm>
              <a:off x="7031420" y="3567892"/>
              <a:ext cx="86186" cy="60281"/>
            </a:xfrm>
            <a:custGeom>
              <a:rect b="b" l="l" r="r" t="t"/>
              <a:pathLst>
                <a:path extrusionOk="0" h="109601" w="156701">
                  <a:moveTo>
                    <a:pt x="125905" y="0"/>
                  </a:moveTo>
                  <a:cubicBezTo>
                    <a:pt x="113224" y="9964"/>
                    <a:pt x="96920" y="15399"/>
                    <a:pt x="78804" y="15399"/>
                  </a:cubicBezTo>
                  <a:cubicBezTo>
                    <a:pt x="60688" y="15399"/>
                    <a:pt x="45290" y="9964"/>
                    <a:pt x="31703" y="0"/>
                  </a:cubicBezTo>
                  <a:cubicBezTo>
                    <a:pt x="12680" y="14493"/>
                    <a:pt x="0" y="37138"/>
                    <a:pt x="0" y="62500"/>
                  </a:cubicBezTo>
                  <a:lnTo>
                    <a:pt x="0" y="109601"/>
                  </a:lnTo>
                  <a:lnTo>
                    <a:pt x="156702" y="109601"/>
                  </a:lnTo>
                  <a:lnTo>
                    <a:pt x="156702" y="62500"/>
                  </a:lnTo>
                  <a:cubicBezTo>
                    <a:pt x="156702" y="37138"/>
                    <a:pt x="144927" y="14493"/>
                    <a:pt x="125905" y="0"/>
                  </a:cubicBezTo>
                  <a:lnTo>
                    <a:pt x="12590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31" name="Google Shape;831;p48"/>
          <p:cNvGrpSpPr/>
          <p:nvPr/>
        </p:nvGrpSpPr>
        <p:grpSpPr>
          <a:xfrm>
            <a:off x="7643009" y="3447657"/>
            <a:ext cx="293738" cy="294781"/>
            <a:chOff x="7643009" y="3333357"/>
            <a:chExt cx="293738" cy="294781"/>
          </a:xfrm>
        </p:grpSpPr>
        <p:sp>
          <p:nvSpPr>
            <p:cNvPr id="832" name="Google Shape;832;p48"/>
            <p:cNvSpPr/>
            <p:nvPr/>
          </p:nvSpPr>
          <p:spPr>
            <a:xfrm>
              <a:off x="7864862" y="3447374"/>
              <a:ext cx="5660" cy="16938"/>
            </a:xfrm>
            <a:custGeom>
              <a:rect b="b" l="l" r="r" t="t"/>
              <a:pathLst>
                <a:path extrusionOk="0" h="30797" w="10290">
                  <a:moveTo>
                    <a:pt x="327" y="12681"/>
                  </a:moveTo>
                  <a:cubicBezTo>
                    <a:pt x="-579" y="18116"/>
                    <a:pt x="327" y="23551"/>
                    <a:pt x="3950" y="26268"/>
                  </a:cubicBezTo>
                  <a:cubicBezTo>
                    <a:pt x="5761" y="28080"/>
                    <a:pt x="7573" y="28986"/>
                    <a:pt x="10290" y="30797"/>
                  </a:cubicBezTo>
                  <a:lnTo>
                    <a:pt x="10290" y="0"/>
                  </a:lnTo>
                  <a:cubicBezTo>
                    <a:pt x="4856" y="1812"/>
                    <a:pt x="1232" y="7247"/>
                    <a:pt x="327" y="12681"/>
                  </a:cubicBezTo>
                  <a:lnTo>
                    <a:pt x="327" y="126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3" name="Google Shape;833;p48"/>
            <p:cNvSpPr/>
            <p:nvPr/>
          </p:nvSpPr>
          <p:spPr>
            <a:xfrm>
              <a:off x="7882044" y="3481379"/>
              <a:ext cx="7995" cy="23415"/>
            </a:xfrm>
            <a:custGeom>
              <a:rect b="b" l="l" r="r" t="t"/>
              <a:pathLst>
                <a:path extrusionOk="0" h="42572" w="14537">
                  <a:moveTo>
                    <a:pt x="0" y="0"/>
                  </a:moveTo>
                  <a:lnTo>
                    <a:pt x="0" y="42572"/>
                  </a:lnTo>
                  <a:cubicBezTo>
                    <a:pt x="8152" y="38949"/>
                    <a:pt x="12681" y="30797"/>
                    <a:pt x="13587" y="23551"/>
                  </a:cubicBezTo>
                  <a:cubicBezTo>
                    <a:pt x="15398" y="19022"/>
                    <a:pt x="16304" y="5435"/>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4" name="Google Shape;834;p48"/>
            <p:cNvSpPr/>
            <p:nvPr/>
          </p:nvSpPr>
          <p:spPr>
            <a:xfrm>
              <a:off x="7879545" y="3333857"/>
              <a:ext cx="56793" cy="56793"/>
            </a:xfrm>
            <a:custGeom>
              <a:rect b="b" l="l" r="r" t="t"/>
              <a:pathLst>
                <a:path extrusionOk="0" h="103260" w="103260">
                  <a:moveTo>
                    <a:pt x="0" y="0"/>
                  </a:moveTo>
                  <a:lnTo>
                    <a:pt x="0" y="103261"/>
                  </a:lnTo>
                  <a:lnTo>
                    <a:pt x="103261" y="103261"/>
                  </a:lnTo>
                  <a:cubicBezTo>
                    <a:pt x="96014" y="49819"/>
                    <a:pt x="53442" y="7246"/>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5" name="Google Shape;835;p48"/>
            <p:cNvSpPr/>
            <p:nvPr/>
          </p:nvSpPr>
          <p:spPr>
            <a:xfrm>
              <a:off x="7724021" y="3333357"/>
              <a:ext cx="212726" cy="293930"/>
            </a:xfrm>
            <a:custGeom>
              <a:rect b="b" l="l" r="r" t="t"/>
              <a:pathLst>
                <a:path extrusionOk="0" h="534418" w="386774">
                  <a:moveTo>
                    <a:pt x="265397" y="135869"/>
                  </a:moveTo>
                  <a:cubicBezTo>
                    <a:pt x="256339" y="135869"/>
                    <a:pt x="249999" y="128623"/>
                    <a:pt x="249999" y="120471"/>
                  </a:cubicBezTo>
                  <a:lnTo>
                    <a:pt x="249999" y="0"/>
                  </a:lnTo>
                  <a:lnTo>
                    <a:pt x="15398" y="0"/>
                  </a:lnTo>
                  <a:cubicBezTo>
                    <a:pt x="6340" y="0"/>
                    <a:pt x="0" y="7246"/>
                    <a:pt x="0" y="15399"/>
                  </a:cubicBezTo>
                  <a:lnTo>
                    <a:pt x="0" y="137681"/>
                  </a:lnTo>
                  <a:lnTo>
                    <a:pt x="73369" y="137681"/>
                  </a:lnTo>
                  <a:cubicBezTo>
                    <a:pt x="96920" y="137681"/>
                    <a:pt x="116847" y="150362"/>
                    <a:pt x="127717" y="169384"/>
                  </a:cubicBezTo>
                  <a:lnTo>
                    <a:pt x="182970" y="169384"/>
                  </a:lnTo>
                  <a:cubicBezTo>
                    <a:pt x="192028" y="169384"/>
                    <a:pt x="198368" y="176630"/>
                    <a:pt x="198368" y="184782"/>
                  </a:cubicBezTo>
                  <a:cubicBezTo>
                    <a:pt x="198368" y="193840"/>
                    <a:pt x="191123" y="200181"/>
                    <a:pt x="182970" y="200181"/>
                  </a:cubicBezTo>
                  <a:lnTo>
                    <a:pt x="135869" y="200181"/>
                  </a:lnTo>
                  <a:lnTo>
                    <a:pt x="135869" y="231884"/>
                  </a:lnTo>
                  <a:lnTo>
                    <a:pt x="182970" y="231884"/>
                  </a:lnTo>
                  <a:cubicBezTo>
                    <a:pt x="192028" y="231884"/>
                    <a:pt x="198368" y="239130"/>
                    <a:pt x="198368" y="247282"/>
                  </a:cubicBezTo>
                  <a:cubicBezTo>
                    <a:pt x="198368" y="256340"/>
                    <a:pt x="191123" y="262681"/>
                    <a:pt x="182970" y="262681"/>
                  </a:cubicBezTo>
                  <a:lnTo>
                    <a:pt x="135869" y="262681"/>
                  </a:lnTo>
                  <a:lnTo>
                    <a:pt x="135869" y="294383"/>
                  </a:lnTo>
                  <a:lnTo>
                    <a:pt x="182970" y="294383"/>
                  </a:lnTo>
                  <a:cubicBezTo>
                    <a:pt x="192028" y="294383"/>
                    <a:pt x="198368" y="301630"/>
                    <a:pt x="198368" y="309782"/>
                  </a:cubicBezTo>
                  <a:cubicBezTo>
                    <a:pt x="198368" y="318840"/>
                    <a:pt x="191123" y="325180"/>
                    <a:pt x="182970" y="325180"/>
                  </a:cubicBezTo>
                  <a:lnTo>
                    <a:pt x="135869" y="325180"/>
                  </a:lnTo>
                  <a:lnTo>
                    <a:pt x="135869" y="356883"/>
                  </a:lnTo>
                  <a:lnTo>
                    <a:pt x="182970" y="356883"/>
                  </a:lnTo>
                  <a:cubicBezTo>
                    <a:pt x="192028" y="356883"/>
                    <a:pt x="198368" y="364130"/>
                    <a:pt x="198368" y="372282"/>
                  </a:cubicBezTo>
                  <a:cubicBezTo>
                    <a:pt x="198368" y="381340"/>
                    <a:pt x="191123" y="387680"/>
                    <a:pt x="182970" y="387680"/>
                  </a:cubicBezTo>
                  <a:lnTo>
                    <a:pt x="135869" y="387680"/>
                  </a:lnTo>
                  <a:lnTo>
                    <a:pt x="135869" y="419383"/>
                  </a:lnTo>
                  <a:lnTo>
                    <a:pt x="307970" y="419383"/>
                  </a:lnTo>
                  <a:cubicBezTo>
                    <a:pt x="317028" y="419383"/>
                    <a:pt x="323368" y="426629"/>
                    <a:pt x="323368" y="434782"/>
                  </a:cubicBezTo>
                  <a:cubicBezTo>
                    <a:pt x="323368" y="443840"/>
                    <a:pt x="316122" y="450180"/>
                    <a:pt x="307970" y="450180"/>
                  </a:cubicBezTo>
                  <a:lnTo>
                    <a:pt x="135869" y="450180"/>
                  </a:lnTo>
                  <a:lnTo>
                    <a:pt x="135869" y="502716"/>
                  </a:lnTo>
                  <a:cubicBezTo>
                    <a:pt x="135869" y="514491"/>
                    <a:pt x="133151" y="524456"/>
                    <a:pt x="127717" y="534419"/>
                  </a:cubicBezTo>
                  <a:lnTo>
                    <a:pt x="371376" y="534419"/>
                  </a:lnTo>
                  <a:cubicBezTo>
                    <a:pt x="380434" y="534419"/>
                    <a:pt x="386774" y="527173"/>
                    <a:pt x="386774" y="519020"/>
                  </a:cubicBezTo>
                  <a:lnTo>
                    <a:pt x="386774" y="135869"/>
                  </a:lnTo>
                  <a:lnTo>
                    <a:pt x="265397" y="135869"/>
                  </a:lnTo>
                  <a:close/>
                  <a:moveTo>
                    <a:pt x="202897" y="94203"/>
                  </a:moveTo>
                  <a:lnTo>
                    <a:pt x="77898" y="94203"/>
                  </a:lnTo>
                  <a:cubicBezTo>
                    <a:pt x="68840" y="94203"/>
                    <a:pt x="62499" y="86956"/>
                    <a:pt x="62499" y="78804"/>
                  </a:cubicBezTo>
                  <a:cubicBezTo>
                    <a:pt x="62499" y="69746"/>
                    <a:pt x="69746" y="63406"/>
                    <a:pt x="77898" y="63406"/>
                  </a:cubicBezTo>
                  <a:lnTo>
                    <a:pt x="202897" y="63406"/>
                  </a:lnTo>
                  <a:cubicBezTo>
                    <a:pt x="211955" y="63406"/>
                    <a:pt x="218296" y="70652"/>
                    <a:pt x="218296" y="78804"/>
                  </a:cubicBezTo>
                  <a:cubicBezTo>
                    <a:pt x="218296" y="86956"/>
                    <a:pt x="211955" y="94203"/>
                    <a:pt x="202897" y="94203"/>
                  </a:cubicBezTo>
                  <a:lnTo>
                    <a:pt x="202897" y="94203"/>
                  </a:lnTo>
                  <a:close/>
                  <a:moveTo>
                    <a:pt x="320651" y="294383"/>
                  </a:moveTo>
                  <a:cubicBezTo>
                    <a:pt x="317934" y="310688"/>
                    <a:pt x="305252" y="326992"/>
                    <a:pt x="286231" y="331521"/>
                  </a:cubicBezTo>
                  <a:lnTo>
                    <a:pt x="286231" y="340579"/>
                  </a:lnTo>
                  <a:cubicBezTo>
                    <a:pt x="286231" y="346014"/>
                    <a:pt x="281702" y="351448"/>
                    <a:pt x="275361" y="351448"/>
                  </a:cubicBezTo>
                  <a:cubicBezTo>
                    <a:pt x="269021" y="351448"/>
                    <a:pt x="264492" y="346919"/>
                    <a:pt x="264492" y="340579"/>
                  </a:cubicBezTo>
                  <a:lnTo>
                    <a:pt x="264492" y="332427"/>
                  </a:lnTo>
                  <a:cubicBezTo>
                    <a:pt x="254528" y="331521"/>
                    <a:pt x="246376" y="329709"/>
                    <a:pt x="233694" y="321557"/>
                  </a:cubicBezTo>
                  <a:cubicBezTo>
                    <a:pt x="229165" y="318840"/>
                    <a:pt x="227354" y="311593"/>
                    <a:pt x="230978" y="307064"/>
                  </a:cubicBezTo>
                  <a:cubicBezTo>
                    <a:pt x="233694" y="302535"/>
                    <a:pt x="240941" y="300724"/>
                    <a:pt x="245470" y="304347"/>
                  </a:cubicBezTo>
                  <a:cubicBezTo>
                    <a:pt x="252716" y="308876"/>
                    <a:pt x="257245" y="310688"/>
                    <a:pt x="264492" y="311593"/>
                  </a:cubicBezTo>
                  <a:lnTo>
                    <a:pt x="264492" y="259057"/>
                  </a:lnTo>
                  <a:cubicBezTo>
                    <a:pt x="256339" y="255434"/>
                    <a:pt x="249999" y="251811"/>
                    <a:pt x="245470" y="248188"/>
                  </a:cubicBezTo>
                  <a:cubicBezTo>
                    <a:pt x="236412" y="240942"/>
                    <a:pt x="231883" y="228260"/>
                    <a:pt x="234600" y="214674"/>
                  </a:cubicBezTo>
                  <a:cubicBezTo>
                    <a:pt x="237318" y="200181"/>
                    <a:pt x="247281" y="188405"/>
                    <a:pt x="260868" y="183876"/>
                  </a:cubicBezTo>
                  <a:cubicBezTo>
                    <a:pt x="262681" y="183876"/>
                    <a:pt x="263586" y="182971"/>
                    <a:pt x="265397" y="182971"/>
                  </a:cubicBezTo>
                  <a:lnTo>
                    <a:pt x="265397" y="173913"/>
                  </a:lnTo>
                  <a:cubicBezTo>
                    <a:pt x="265397" y="168478"/>
                    <a:pt x="269926" y="163043"/>
                    <a:pt x="276267" y="163043"/>
                  </a:cubicBezTo>
                  <a:cubicBezTo>
                    <a:pt x="282608" y="163043"/>
                    <a:pt x="287137" y="167572"/>
                    <a:pt x="287137" y="173913"/>
                  </a:cubicBezTo>
                  <a:lnTo>
                    <a:pt x="287137" y="182065"/>
                  </a:lnTo>
                  <a:cubicBezTo>
                    <a:pt x="298912" y="183876"/>
                    <a:pt x="306158" y="189311"/>
                    <a:pt x="310687" y="193840"/>
                  </a:cubicBezTo>
                  <a:cubicBezTo>
                    <a:pt x="314310" y="198369"/>
                    <a:pt x="314310" y="204710"/>
                    <a:pt x="309781" y="208333"/>
                  </a:cubicBezTo>
                  <a:cubicBezTo>
                    <a:pt x="305252" y="211956"/>
                    <a:pt x="298912" y="211956"/>
                    <a:pt x="295289" y="207427"/>
                  </a:cubicBezTo>
                  <a:cubicBezTo>
                    <a:pt x="295289" y="207427"/>
                    <a:pt x="292571" y="204710"/>
                    <a:pt x="288042" y="202898"/>
                  </a:cubicBezTo>
                  <a:lnTo>
                    <a:pt x="288042" y="244565"/>
                  </a:lnTo>
                  <a:cubicBezTo>
                    <a:pt x="289854" y="245470"/>
                    <a:pt x="292571" y="246376"/>
                    <a:pt x="294383" y="247282"/>
                  </a:cubicBezTo>
                  <a:cubicBezTo>
                    <a:pt x="313405" y="255434"/>
                    <a:pt x="324274" y="273550"/>
                    <a:pt x="320651" y="294383"/>
                  </a:cubicBezTo>
                  <a:lnTo>
                    <a:pt x="320651" y="29438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6" name="Google Shape;836;p48"/>
            <p:cNvSpPr/>
            <p:nvPr/>
          </p:nvSpPr>
          <p:spPr>
            <a:xfrm>
              <a:off x="7686516" y="3469877"/>
              <a:ext cx="51811" cy="17436"/>
            </a:xfrm>
            <a:custGeom>
              <a:rect b="b" l="l" r="r" t="t"/>
              <a:pathLst>
                <a:path extrusionOk="0" h="31702" w="94202">
                  <a:moveTo>
                    <a:pt x="0" y="0"/>
                  </a:moveTo>
                  <a:lnTo>
                    <a:pt x="94203" y="0"/>
                  </a:lnTo>
                  <a:lnTo>
                    <a:pt x="94203" y="31703"/>
                  </a:lnTo>
                  <a:lnTo>
                    <a:pt x="0" y="317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7" name="Google Shape;837;p48"/>
            <p:cNvSpPr/>
            <p:nvPr/>
          </p:nvSpPr>
          <p:spPr>
            <a:xfrm>
              <a:off x="7643009" y="3426871"/>
              <a:ext cx="137998" cy="201267"/>
            </a:xfrm>
            <a:custGeom>
              <a:rect b="b" l="l" r="r" t="t"/>
              <a:pathLst>
                <a:path extrusionOk="0" h="365940" w="250905">
                  <a:moveTo>
                    <a:pt x="219203" y="0"/>
                  </a:moveTo>
                  <a:lnTo>
                    <a:pt x="31703" y="0"/>
                  </a:lnTo>
                  <a:cubicBezTo>
                    <a:pt x="14492" y="0"/>
                    <a:pt x="0" y="13587"/>
                    <a:pt x="0" y="31703"/>
                  </a:cubicBezTo>
                  <a:lnTo>
                    <a:pt x="0" y="334238"/>
                  </a:lnTo>
                  <a:cubicBezTo>
                    <a:pt x="0" y="351448"/>
                    <a:pt x="13587" y="365941"/>
                    <a:pt x="31703" y="365941"/>
                  </a:cubicBezTo>
                  <a:lnTo>
                    <a:pt x="219203" y="365941"/>
                  </a:lnTo>
                  <a:cubicBezTo>
                    <a:pt x="236412" y="365941"/>
                    <a:pt x="250906" y="352354"/>
                    <a:pt x="250906" y="334238"/>
                  </a:cubicBezTo>
                  <a:lnTo>
                    <a:pt x="250906" y="31703"/>
                  </a:lnTo>
                  <a:cubicBezTo>
                    <a:pt x="250906" y="13587"/>
                    <a:pt x="236412" y="0"/>
                    <a:pt x="219203" y="0"/>
                  </a:cubicBezTo>
                  <a:lnTo>
                    <a:pt x="219203" y="0"/>
                  </a:lnTo>
                  <a:close/>
                  <a:moveTo>
                    <a:pt x="62500" y="317934"/>
                  </a:moveTo>
                  <a:cubicBezTo>
                    <a:pt x="53442" y="317934"/>
                    <a:pt x="47102" y="310688"/>
                    <a:pt x="47102" y="302535"/>
                  </a:cubicBezTo>
                  <a:cubicBezTo>
                    <a:pt x="47102" y="293478"/>
                    <a:pt x="54348" y="287137"/>
                    <a:pt x="62500" y="287137"/>
                  </a:cubicBezTo>
                  <a:cubicBezTo>
                    <a:pt x="70652" y="287137"/>
                    <a:pt x="77898" y="294383"/>
                    <a:pt x="77898" y="302535"/>
                  </a:cubicBezTo>
                  <a:cubicBezTo>
                    <a:pt x="78805" y="310688"/>
                    <a:pt x="71558" y="317934"/>
                    <a:pt x="62500" y="317934"/>
                  </a:cubicBezTo>
                  <a:lnTo>
                    <a:pt x="62500" y="317934"/>
                  </a:lnTo>
                  <a:close/>
                  <a:moveTo>
                    <a:pt x="62500" y="255434"/>
                  </a:moveTo>
                  <a:cubicBezTo>
                    <a:pt x="53442" y="255434"/>
                    <a:pt x="47102" y="248188"/>
                    <a:pt x="47102" y="240036"/>
                  </a:cubicBezTo>
                  <a:cubicBezTo>
                    <a:pt x="47102" y="230978"/>
                    <a:pt x="54348" y="224637"/>
                    <a:pt x="62500" y="224637"/>
                  </a:cubicBezTo>
                  <a:cubicBezTo>
                    <a:pt x="70652" y="224637"/>
                    <a:pt x="77898" y="231883"/>
                    <a:pt x="77898" y="240036"/>
                  </a:cubicBezTo>
                  <a:cubicBezTo>
                    <a:pt x="78805" y="248188"/>
                    <a:pt x="71558" y="255434"/>
                    <a:pt x="62500" y="255434"/>
                  </a:cubicBezTo>
                  <a:lnTo>
                    <a:pt x="62500" y="255434"/>
                  </a:lnTo>
                  <a:close/>
                  <a:moveTo>
                    <a:pt x="62500" y="198369"/>
                  </a:moveTo>
                  <a:cubicBezTo>
                    <a:pt x="53442" y="198369"/>
                    <a:pt x="47102" y="191123"/>
                    <a:pt x="47102" y="182970"/>
                  </a:cubicBezTo>
                  <a:cubicBezTo>
                    <a:pt x="47102" y="173912"/>
                    <a:pt x="54348" y="167572"/>
                    <a:pt x="62500" y="167572"/>
                  </a:cubicBezTo>
                  <a:cubicBezTo>
                    <a:pt x="70652" y="167572"/>
                    <a:pt x="77898" y="174818"/>
                    <a:pt x="77898" y="182970"/>
                  </a:cubicBezTo>
                  <a:cubicBezTo>
                    <a:pt x="78805" y="191123"/>
                    <a:pt x="71558" y="198369"/>
                    <a:pt x="62500" y="198369"/>
                  </a:cubicBezTo>
                  <a:lnTo>
                    <a:pt x="62500" y="198369"/>
                  </a:lnTo>
                  <a:close/>
                  <a:moveTo>
                    <a:pt x="125000" y="317934"/>
                  </a:moveTo>
                  <a:cubicBezTo>
                    <a:pt x="115942" y="317934"/>
                    <a:pt x="109601" y="310688"/>
                    <a:pt x="109601" y="302535"/>
                  </a:cubicBezTo>
                  <a:cubicBezTo>
                    <a:pt x="109601" y="293478"/>
                    <a:pt x="116848" y="287137"/>
                    <a:pt x="125000" y="287137"/>
                  </a:cubicBezTo>
                  <a:cubicBezTo>
                    <a:pt x="133153" y="287137"/>
                    <a:pt x="140398" y="294383"/>
                    <a:pt x="140398" y="302535"/>
                  </a:cubicBezTo>
                  <a:cubicBezTo>
                    <a:pt x="141304" y="310688"/>
                    <a:pt x="134058" y="317934"/>
                    <a:pt x="125000" y="317934"/>
                  </a:cubicBezTo>
                  <a:lnTo>
                    <a:pt x="125000" y="317934"/>
                  </a:lnTo>
                  <a:close/>
                  <a:moveTo>
                    <a:pt x="125000" y="255434"/>
                  </a:moveTo>
                  <a:cubicBezTo>
                    <a:pt x="115942" y="255434"/>
                    <a:pt x="109601" y="248188"/>
                    <a:pt x="109601" y="240036"/>
                  </a:cubicBezTo>
                  <a:cubicBezTo>
                    <a:pt x="109601" y="230978"/>
                    <a:pt x="116848" y="224637"/>
                    <a:pt x="125000" y="224637"/>
                  </a:cubicBezTo>
                  <a:cubicBezTo>
                    <a:pt x="133153" y="224637"/>
                    <a:pt x="140398" y="231883"/>
                    <a:pt x="140398" y="240036"/>
                  </a:cubicBezTo>
                  <a:cubicBezTo>
                    <a:pt x="141304" y="248188"/>
                    <a:pt x="134058" y="255434"/>
                    <a:pt x="125000" y="255434"/>
                  </a:cubicBezTo>
                  <a:lnTo>
                    <a:pt x="125000" y="255434"/>
                  </a:lnTo>
                  <a:close/>
                  <a:moveTo>
                    <a:pt x="125000" y="198369"/>
                  </a:moveTo>
                  <a:cubicBezTo>
                    <a:pt x="115942" y="198369"/>
                    <a:pt x="109601" y="191123"/>
                    <a:pt x="109601" y="182970"/>
                  </a:cubicBezTo>
                  <a:cubicBezTo>
                    <a:pt x="109601" y="173912"/>
                    <a:pt x="116848" y="167572"/>
                    <a:pt x="125000" y="167572"/>
                  </a:cubicBezTo>
                  <a:cubicBezTo>
                    <a:pt x="133153" y="167572"/>
                    <a:pt x="140398" y="174818"/>
                    <a:pt x="140398" y="182970"/>
                  </a:cubicBezTo>
                  <a:cubicBezTo>
                    <a:pt x="141304" y="191123"/>
                    <a:pt x="134058" y="198369"/>
                    <a:pt x="125000" y="198369"/>
                  </a:cubicBezTo>
                  <a:lnTo>
                    <a:pt x="125000" y="198369"/>
                  </a:lnTo>
                  <a:close/>
                  <a:moveTo>
                    <a:pt x="203804" y="302535"/>
                  </a:moveTo>
                  <a:cubicBezTo>
                    <a:pt x="203804" y="311593"/>
                    <a:pt x="196558" y="317934"/>
                    <a:pt x="188406" y="317934"/>
                  </a:cubicBezTo>
                  <a:cubicBezTo>
                    <a:pt x="180253" y="317934"/>
                    <a:pt x="173007" y="310688"/>
                    <a:pt x="173007" y="302535"/>
                  </a:cubicBezTo>
                  <a:lnTo>
                    <a:pt x="173007" y="240036"/>
                  </a:lnTo>
                  <a:cubicBezTo>
                    <a:pt x="173007" y="230978"/>
                    <a:pt x="180253" y="224637"/>
                    <a:pt x="188406" y="224637"/>
                  </a:cubicBezTo>
                  <a:cubicBezTo>
                    <a:pt x="196558" y="224637"/>
                    <a:pt x="203804" y="231883"/>
                    <a:pt x="203804" y="240036"/>
                  </a:cubicBezTo>
                  <a:lnTo>
                    <a:pt x="203804" y="302535"/>
                  </a:lnTo>
                  <a:close/>
                  <a:moveTo>
                    <a:pt x="188406" y="198369"/>
                  </a:moveTo>
                  <a:cubicBezTo>
                    <a:pt x="179348" y="198369"/>
                    <a:pt x="173007" y="191123"/>
                    <a:pt x="173007" y="182970"/>
                  </a:cubicBezTo>
                  <a:cubicBezTo>
                    <a:pt x="173007" y="173912"/>
                    <a:pt x="180253" y="167572"/>
                    <a:pt x="188406" y="167572"/>
                  </a:cubicBezTo>
                  <a:cubicBezTo>
                    <a:pt x="196558" y="167572"/>
                    <a:pt x="203804" y="174818"/>
                    <a:pt x="203804" y="182970"/>
                  </a:cubicBezTo>
                  <a:cubicBezTo>
                    <a:pt x="203804" y="191123"/>
                    <a:pt x="196558" y="198369"/>
                    <a:pt x="188406" y="198369"/>
                  </a:cubicBezTo>
                  <a:lnTo>
                    <a:pt x="188406" y="198369"/>
                  </a:lnTo>
                  <a:close/>
                  <a:moveTo>
                    <a:pt x="203804" y="125000"/>
                  </a:moveTo>
                  <a:cubicBezTo>
                    <a:pt x="203804" y="134058"/>
                    <a:pt x="196558" y="140398"/>
                    <a:pt x="188406" y="140398"/>
                  </a:cubicBezTo>
                  <a:lnTo>
                    <a:pt x="62500" y="140398"/>
                  </a:lnTo>
                  <a:cubicBezTo>
                    <a:pt x="53442" y="140398"/>
                    <a:pt x="47102" y="133152"/>
                    <a:pt x="47102" y="125000"/>
                  </a:cubicBezTo>
                  <a:lnTo>
                    <a:pt x="47102" y="62500"/>
                  </a:lnTo>
                  <a:cubicBezTo>
                    <a:pt x="47102" y="53442"/>
                    <a:pt x="54348" y="47101"/>
                    <a:pt x="62500" y="47101"/>
                  </a:cubicBezTo>
                  <a:lnTo>
                    <a:pt x="187500" y="47101"/>
                  </a:lnTo>
                  <a:cubicBezTo>
                    <a:pt x="196558" y="47101"/>
                    <a:pt x="202898" y="54348"/>
                    <a:pt x="202898" y="62500"/>
                  </a:cubicBezTo>
                  <a:lnTo>
                    <a:pt x="202898" y="125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38" name="Google Shape;838;p48"/>
          <p:cNvGrpSpPr/>
          <p:nvPr/>
        </p:nvGrpSpPr>
        <p:grpSpPr>
          <a:xfrm>
            <a:off x="1206570" y="4131541"/>
            <a:ext cx="295179" cy="294678"/>
            <a:chOff x="1206570" y="3941041"/>
            <a:chExt cx="295179" cy="294678"/>
          </a:xfrm>
        </p:grpSpPr>
        <p:sp>
          <p:nvSpPr>
            <p:cNvPr id="839" name="Google Shape;839;p48"/>
            <p:cNvSpPr/>
            <p:nvPr/>
          </p:nvSpPr>
          <p:spPr>
            <a:xfrm>
              <a:off x="1267078" y="3996282"/>
              <a:ext cx="91666" cy="102922"/>
            </a:xfrm>
            <a:custGeom>
              <a:rect b="b" l="l" r="r" t="t"/>
              <a:pathLst>
                <a:path extrusionOk="0" h="187131" w="166666">
                  <a:moveTo>
                    <a:pt x="166666" y="30429"/>
                  </a:moveTo>
                  <a:lnTo>
                    <a:pt x="134963" y="30429"/>
                  </a:lnTo>
                  <a:cubicBezTo>
                    <a:pt x="109601" y="30429"/>
                    <a:pt x="85145" y="21371"/>
                    <a:pt x="66123" y="4161"/>
                  </a:cubicBezTo>
                  <a:cubicBezTo>
                    <a:pt x="58877" y="-2180"/>
                    <a:pt x="48007" y="-1274"/>
                    <a:pt x="43478" y="6878"/>
                  </a:cubicBezTo>
                  <a:cubicBezTo>
                    <a:pt x="33514" y="21371"/>
                    <a:pt x="17210" y="30429"/>
                    <a:pt x="0" y="30429"/>
                  </a:cubicBezTo>
                  <a:lnTo>
                    <a:pt x="0" y="103798"/>
                  </a:lnTo>
                  <a:cubicBezTo>
                    <a:pt x="0" y="149994"/>
                    <a:pt x="37138" y="187132"/>
                    <a:pt x="83333" y="187132"/>
                  </a:cubicBezTo>
                  <a:cubicBezTo>
                    <a:pt x="129529" y="187132"/>
                    <a:pt x="166666" y="149994"/>
                    <a:pt x="166666" y="103798"/>
                  </a:cubicBezTo>
                  <a:lnTo>
                    <a:pt x="166666" y="304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0" name="Google Shape;840;p48"/>
            <p:cNvSpPr/>
            <p:nvPr/>
          </p:nvSpPr>
          <p:spPr>
            <a:xfrm>
              <a:off x="1229573" y="4013081"/>
              <a:ext cx="20425" cy="34374"/>
            </a:xfrm>
            <a:custGeom>
              <a:rect b="b" l="l" r="r" t="t"/>
              <a:pathLst>
                <a:path extrusionOk="0" h="62499" w="37137">
                  <a:moveTo>
                    <a:pt x="31703" y="62500"/>
                  </a:moveTo>
                  <a:lnTo>
                    <a:pt x="37138" y="62500"/>
                  </a:lnTo>
                  <a:lnTo>
                    <a:pt x="37138" y="0"/>
                  </a:lnTo>
                  <a:lnTo>
                    <a:pt x="31703" y="0"/>
                  </a:lnTo>
                  <a:cubicBezTo>
                    <a:pt x="14493" y="0"/>
                    <a:pt x="0" y="13587"/>
                    <a:pt x="0" y="31703"/>
                  </a:cubicBezTo>
                  <a:cubicBezTo>
                    <a:pt x="0" y="49819"/>
                    <a:pt x="14493" y="62500"/>
                    <a:pt x="31703" y="62500"/>
                  </a:cubicBezTo>
                  <a:lnTo>
                    <a:pt x="31703" y="62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1" name="Google Shape;841;p48"/>
            <p:cNvSpPr/>
            <p:nvPr/>
          </p:nvSpPr>
          <p:spPr>
            <a:xfrm>
              <a:off x="1376594" y="4012581"/>
              <a:ext cx="20425" cy="34873"/>
            </a:xfrm>
            <a:custGeom>
              <a:rect b="b" l="l" r="r" t="t"/>
              <a:pathLst>
                <a:path extrusionOk="0" h="63405" w="37137">
                  <a:moveTo>
                    <a:pt x="0" y="906"/>
                  </a:moveTo>
                  <a:lnTo>
                    <a:pt x="0" y="63406"/>
                  </a:lnTo>
                  <a:lnTo>
                    <a:pt x="5435" y="63406"/>
                  </a:lnTo>
                  <a:cubicBezTo>
                    <a:pt x="22645" y="63406"/>
                    <a:pt x="37138" y="49819"/>
                    <a:pt x="37138" y="31703"/>
                  </a:cubicBezTo>
                  <a:cubicBezTo>
                    <a:pt x="37138" y="13587"/>
                    <a:pt x="23551" y="0"/>
                    <a:pt x="5435"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2" name="Google Shape;842;p48"/>
            <p:cNvSpPr/>
            <p:nvPr/>
          </p:nvSpPr>
          <p:spPr>
            <a:xfrm>
              <a:off x="1250076" y="3941071"/>
              <a:ext cx="131521" cy="54302"/>
            </a:xfrm>
            <a:custGeom>
              <a:rect b="b" l="l" r="r" t="t"/>
              <a:pathLst>
                <a:path extrusionOk="0" h="98731" w="239129">
                  <a:moveTo>
                    <a:pt x="48913" y="88768"/>
                  </a:moveTo>
                  <a:cubicBezTo>
                    <a:pt x="57971" y="76087"/>
                    <a:pt x="71558" y="68840"/>
                    <a:pt x="86956" y="68840"/>
                  </a:cubicBezTo>
                  <a:cubicBezTo>
                    <a:pt x="98732" y="68840"/>
                    <a:pt x="109601" y="73369"/>
                    <a:pt x="117753" y="80616"/>
                  </a:cubicBezTo>
                  <a:cubicBezTo>
                    <a:pt x="131340" y="92391"/>
                    <a:pt x="148550" y="98732"/>
                    <a:pt x="165760" y="98732"/>
                  </a:cubicBezTo>
                  <a:lnTo>
                    <a:pt x="227355" y="98732"/>
                  </a:lnTo>
                  <a:cubicBezTo>
                    <a:pt x="234601" y="88768"/>
                    <a:pt x="239130" y="76087"/>
                    <a:pt x="239130" y="62500"/>
                  </a:cubicBezTo>
                  <a:cubicBezTo>
                    <a:pt x="239130" y="28079"/>
                    <a:pt x="211050" y="0"/>
                    <a:pt x="176630" y="0"/>
                  </a:cubicBezTo>
                  <a:lnTo>
                    <a:pt x="62500" y="0"/>
                  </a:lnTo>
                  <a:cubicBezTo>
                    <a:pt x="28080" y="0"/>
                    <a:pt x="0" y="28079"/>
                    <a:pt x="0" y="62500"/>
                  </a:cubicBezTo>
                  <a:lnTo>
                    <a:pt x="0" y="98732"/>
                  </a:lnTo>
                  <a:lnTo>
                    <a:pt x="31703" y="98732"/>
                  </a:lnTo>
                  <a:cubicBezTo>
                    <a:pt x="38043" y="98732"/>
                    <a:pt x="44384" y="95108"/>
                    <a:pt x="48913" y="88768"/>
                  </a:cubicBezTo>
                  <a:lnTo>
                    <a:pt x="48913" y="8876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3" name="Google Shape;843;p48"/>
            <p:cNvSpPr/>
            <p:nvPr/>
          </p:nvSpPr>
          <p:spPr>
            <a:xfrm>
              <a:off x="1321586" y="4119597"/>
              <a:ext cx="36387" cy="47666"/>
            </a:xfrm>
            <a:custGeom>
              <a:rect b="b" l="l" r="r" t="t"/>
              <a:pathLst>
                <a:path extrusionOk="0" h="86665" w="66158">
                  <a:moveTo>
                    <a:pt x="38043" y="78804"/>
                  </a:moveTo>
                  <a:lnTo>
                    <a:pt x="64311" y="33515"/>
                  </a:lnTo>
                  <a:cubicBezTo>
                    <a:pt x="67935" y="26268"/>
                    <a:pt x="66123" y="18116"/>
                    <a:pt x="59782" y="13587"/>
                  </a:cubicBezTo>
                  <a:lnTo>
                    <a:pt x="41667" y="0"/>
                  </a:lnTo>
                  <a:lnTo>
                    <a:pt x="0" y="73369"/>
                  </a:lnTo>
                  <a:lnTo>
                    <a:pt x="14493" y="84239"/>
                  </a:lnTo>
                  <a:lnTo>
                    <a:pt x="14493" y="84239"/>
                  </a:lnTo>
                  <a:cubicBezTo>
                    <a:pt x="22645" y="88768"/>
                    <a:pt x="33514" y="86956"/>
                    <a:pt x="38043" y="78804"/>
                  </a:cubicBezTo>
                  <a:lnTo>
                    <a:pt x="38043" y="7880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4" name="Google Shape;844;p48"/>
            <p:cNvSpPr/>
            <p:nvPr/>
          </p:nvSpPr>
          <p:spPr>
            <a:xfrm>
              <a:off x="1299083" y="4115096"/>
              <a:ext cx="27898" cy="24411"/>
            </a:xfrm>
            <a:custGeom>
              <a:rect b="b" l="l" r="r" t="t"/>
              <a:pathLst>
                <a:path extrusionOk="0" h="44384" w="50724">
                  <a:moveTo>
                    <a:pt x="25362" y="2717"/>
                  </a:moveTo>
                  <a:cubicBezTo>
                    <a:pt x="16304" y="2717"/>
                    <a:pt x="8152" y="1812"/>
                    <a:pt x="0" y="0"/>
                  </a:cubicBezTo>
                  <a:lnTo>
                    <a:pt x="25362" y="44384"/>
                  </a:lnTo>
                  <a:lnTo>
                    <a:pt x="50725" y="0"/>
                  </a:lnTo>
                  <a:cubicBezTo>
                    <a:pt x="42572" y="1812"/>
                    <a:pt x="34420" y="2717"/>
                    <a:pt x="25362" y="2717"/>
                  </a:cubicBezTo>
                  <a:lnTo>
                    <a:pt x="25362" y="271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5" name="Google Shape;845;p48"/>
            <p:cNvSpPr/>
            <p:nvPr/>
          </p:nvSpPr>
          <p:spPr>
            <a:xfrm>
              <a:off x="1268059" y="4118597"/>
              <a:ext cx="35889" cy="48040"/>
            </a:xfrm>
            <a:custGeom>
              <a:rect b="b" l="l" r="r" t="t"/>
              <a:pathLst>
                <a:path extrusionOk="0" h="87345" w="65252">
                  <a:moveTo>
                    <a:pt x="6376" y="14492"/>
                  </a:moveTo>
                  <a:cubicBezTo>
                    <a:pt x="35" y="19021"/>
                    <a:pt x="-1777" y="28079"/>
                    <a:pt x="1847" y="34420"/>
                  </a:cubicBezTo>
                  <a:lnTo>
                    <a:pt x="28115" y="79710"/>
                  </a:lnTo>
                  <a:cubicBezTo>
                    <a:pt x="32644" y="87862"/>
                    <a:pt x="43513" y="89674"/>
                    <a:pt x="50760" y="84239"/>
                  </a:cubicBezTo>
                  <a:lnTo>
                    <a:pt x="50760" y="84239"/>
                  </a:lnTo>
                  <a:lnTo>
                    <a:pt x="65252" y="73369"/>
                  </a:lnTo>
                  <a:lnTo>
                    <a:pt x="23586" y="0"/>
                  </a:lnTo>
                  <a:lnTo>
                    <a:pt x="6376" y="1449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6" name="Google Shape;846;p48"/>
            <p:cNvSpPr/>
            <p:nvPr/>
          </p:nvSpPr>
          <p:spPr>
            <a:xfrm>
              <a:off x="1321586" y="4123098"/>
              <a:ext cx="97155" cy="111593"/>
            </a:xfrm>
            <a:custGeom>
              <a:rect b="b" l="l" r="r" t="t"/>
              <a:pathLst>
                <a:path extrusionOk="0" h="202897" w="176646">
                  <a:moveTo>
                    <a:pt x="94203" y="0"/>
                  </a:moveTo>
                  <a:cubicBezTo>
                    <a:pt x="99637" y="13587"/>
                    <a:pt x="99637" y="28985"/>
                    <a:pt x="91485" y="41666"/>
                  </a:cubicBezTo>
                  <a:lnTo>
                    <a:pt x="65217" y="86956"/>
                  </a:lnTo>
                  <a:cubicBezTo>
                    <a:pt x="57065" y="101449"/>
                    <a:pt x="41667" y="110507"/>
                    <a:pt x="24456" y="110507"/>
                  </a:cubicBezTo>
                  <a:cubicBezTo>
                    <a:pt x="15399" y="110507"/>
                    <a:pt x="7246" y="107789"/>
                    <a:pt x="0" y="103260"/>
                  </a:cubicBezTo>
                  <a:lnTo>
                    <a:pt x="0" y="202898"/>
                  </a:lnTo>
                  <a:lnTo>
                    <a:pt x="94203" y="202898"/>
                  </a:lnTo>
                  <a:lnTo>
                    <a:pt x="94203" y="138587"/>
                  </a:lnTo>
                  <a:cubicBezTo>
                    <a:pt x="94203" y="129529"/>
                    <a:pt x="101449" y="123188"/>
                    <a:pt x="109601" y="123188"/>
                  </a:cubicBezTo>
                  <a:cubicBezTo>
                    <a:pt x="118659" y="123188"/>
                    <a:pt x="125000" y="130434"/>
                    <a:pt x="125000" y="138587"/>
                  </a:cubicBezTo>
                  <a:lnTo>
                    <a:pt x="125000" y="202898"/>
                  </a:lnTo>
                  <a:lnTo>
                    <a:pt x="161232" y="202898"/>
                  </a:lnTo>
                  <a:cubicBezTo>
                    <a:pt x="170289" y="202898"/>
                    <a:pt x="176630" y="195651"/>
                    <a:pt x="176630" y="187499"/>
                  </a:cubicBezTo>
                  <a:lnTo>
                    <a:pt x="176630" y="96920"/>
                  </a:lnTo>
                  <a:cubicBezTo>
                    <a:pt x="177536" y="48913"/>
                    <a:pt x="141304" y="7246"/>
                    <a:pt x="94203" y="0"/>
                  </a:cubicBezTo>
                  <a:lnTo>
                    <a:pt x="9420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47" name="Google Shape;847;p48"/>
            <p:cNvGrpSpPr/>
            <p:nvPr/>
          </p:nvGrpSpPr>
          <p:grpSpPr>
            <a:xfrm>
              <a:off x="1206570" y="3941041"/>
              <a:ext cx="295179" cy="294678"/>
              <a:chOff x="0" y="5915180"/>
              <a:chExt cx="534648" cy="533740"/>
            </a:xfrm>
          </p:grpSpPr>
          <p:sp>
            <p:nvSpPr>
              <p:cNvPr id="848" name="Google Shape;848;p48"/>
              <p:cNvSpPr/>
              <p:nvPr/>
            </p:nvSpPr>
            <p:spPr>
              <a:xfrm>
                <a:off x="0" y="6246022"/>
                <a:ext cx="176630" cy="202898"/>
              </a:xfrm>
              <a:custGeom>
                <a:rect b="b" l="l" r="r" t="t"/>
                <a:pathLst>
                  <a:path extrusionOk="0" h="202898" w="176630">
                    <a:moveTo>
                      <a:pt x="153079" y="110507"/>
                    </a:moveTo>
                    <a:cubicBezTo>
                      <a:pt x="135869" y="110507"/>
                      <a:pt x="120471" y="101449"/>
                      <a:pt x="112319" y="86956"/>
                    </a:cubicBezTo>
                    <a:lnTo>
                      <a:pt x="86051" y="41666"/>
                    </a:lnTo>
                    <a:cubicBezTo>
                      <a:pt x="78804" y="28079"/>
                      <a:pt x="77898" y="12681"/>
                      <a:pt x="83333" y="0"/>
                    </a:cubicBezTo>
                    <a:cubicBezTo>
                      <a:pt x="36232" y="6341"/>
                      <a:pt x="0" y="48007"/>
                      <a:pt x="0" y="96920"/>
                    </a:cubicBezTo>
                    <a:lnTo>
                      <a:pt x="0" y="187500"/>
                    </a:lnTo>
                    <a:cubicBezTo>
                      <a:pt x="0" y="196558"/>
                      <a:pt x="7246" y="202898"/>
                      <a:pt x="15399" y="202898"/>
                    </a:cubicBezTo>
                    <a:lnTo>
                      <a:pt x="51630" y="202898"/>
                    </a:lnTo>
                    <a:lnTo>
                      <a:pt x="51630" y="138587"/>
                    </a:lnTo>
                    <a:cubicBezTo>
                      <a:pt x="51630" y="129529"/>
                      <a:pt x="58877" y="123188"/>
                      <a:pt x="67029" y="123188"/>
                    </a:cubicBezTo>
                    <a:cubicBezTo>
                      <a:pt x="76087" y="123188"/>
                      <a:pt x="82427" y="130435"/>
                      <a:pt x="82427" y="138587"/>
                    </a:cubicBezTo>
                    <a:lnTo>
                      <a:pt x="82427" y="202898"/>
                    </a:lnTo>
                    <a:lnTo>
                      <a:pt x="176630" y="202898"/>
                    </a:lnTo>
                    <a:lnTo>
                      <a:pt x="176630" y="103261"/>
                    </a:lnTo>
                    <a:cubicBezTo>
                      <a:pt x="170289" y="108695"/>
                      <a:pt x="162137" y="110507"/>
                      <a:pt x="153079" y="110507"/>
                    </a:cubicBezTo>
                    <a:lnTo>
                      <a:pt x="153079" y="1105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9" name="Google Shape;849;p48"/>
              <p:cNvSpPr/>
              <p:nvPr/>
            </p:nvSpPr>
            <p:spPr>
              <a:xfrm>
                <a:off x="378439" y="5915180"/>
                <a:ext cx="156209" cy="240262"/>
              </a:xfrm>
              <a:custGeom>
                <a:rect b="b" l="l" r="r" t="t"/>
                <a:pathLst>
                  <a:path extrusionOk="0" h="240262" w="156209">
                    <a:moveTo>
                      <a:pt x="151450" y="67256"/>
                    </a:moveTo>
                    <a:lnTo>
                      <a:pt x="88950" y="4756"/>
                    </a:lnTo>
                    <a:cubicBezTo>
                      <a:pt x="82610" y="-1585"/>
                      <a:pt x="72646" y="-1585"/>
                      <a:pt x="67211" y="4756"/>
                    </a:cubicBezTo>
                    <a:lnTo>
                      <a:pt x="4711" y="67256"/>
                    </a:lnTo>
                    <a:cubicBezTo>
                      <a:pt x="-723" y="72690"/>
                      <a:pt x="-1629" y="80843"/>
                      <a:pt x="2900" y="87183"/>
                    </a:cubicBezTo>
                    <a:cubicBezTo>
                      <a:pt x="5617" y="91712"/>
                      <a:pt x="11052" y="94429"/>
                      <a:pt x="16487" y="94429"/>
                    </a:cubicBezTo>
                    <a:lnTo>
                      <a:pt x="41849" y="94429"/>
                    </a:lnTo>
                    <a:lnTo>
                      <a:pt x="41849" y="224864"/>
                    </a:lnTo>
                    <a:cubicBezTo>
                      <a:pt x="41849" y="233922"/>
                      <a:pt x="49095" y="240262"/>
                      <a:pt x="57247" y="240262"/>
                    </a:cubicBezTo>
                    <a:lnTo>
                      <a:pt x="98914" y="240262"/>
                    </a:lnTo>
                    <a:cubicBezTo>
                      <a:pt x="107972" y="240262"/>
                      <a:pt x="114313" y="233016"/>
                      <a:pt x="114313" y="224864"/>
                    </a:cubicBezTo>
                    <a:lnTo>
                      <a:pt x="114313" y="94429"/>
                    </a:lnTo>
                    <a:lnTo>
                      <a:pt x="140581" y="94429"/>
                    </a:lnTo>
                    <a:cubicBezTo>
                      <a:pt x="147827" y="94429"/>
                      <a:pt x="154168" y="88994"/>
                      <a:pt x="155979" y="81748"/>
                    </a:cubicBezTo>
                    <a:cubicBezTo>
                      <a:pt x="156885" y="76314"/>
                      <a:pt x="155073" y="70878"/>
                      <a:pt x="151450" y="67256"/>
                    </a:cubicBezTo>
                    <a:lnTo>
                      <a:pt x="151450" y="6725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50" name="Google Shape;850;p48"/>
          <p:cNvGrpSpPr/>
          <p:nvPr/>
        </p:nvGrpSpPr>
        <p:grpSpPr>
          <a:xfrm>
            <a:off x="7642509" y="4132070"/>
            <a:ext cx="294941" cy="293281"/>
            <a:chOff x="7642509" y="3941570"/>
            <a:chExt cx="294941" cy="293281"/>
          </a:xfrm>
        </p:grpSpPr>
        <p:sp>
          <p:nvSpPr>
            <p:cNvPr id="851" name="Google Shape;851;p48"/>
            <p:cNvSpPr/>
            <p:nvPr/>
          </p:nvSpPr>
          <p:spPr>
            <a:xfrm>
              <a:off x="7642509" y="3941570"/>
              <a:ext cx="45833" cy="45833"/>
            </a:xfrm>
            <a:custGeom>
              <a:rect b="b" l="l" r="r" t="t"/>
              <a:pathLst>
                <a:path extrusionOk="0" h="83333" w="83332">
                  <a:moveTo>
                    <a:pt x="83333" y="0"/>
                  </a:moveTo>
                  <a:lnTo>
                    <a:pt x="15398" y="0"/>
                  </a:lnTo>
                  <a:cubicBezTo>
                    <a:pt x="6340" y="0"/>
                    <a:pt x="0" y="7247"/>
                    <a:pt x="0" y="15399"/>
                  </a:cubicBezTo>
                  <a:lnTo>
                    <a:pt x="0" y="83333"/>
                  </a:lnTo>
                  <a:cubicBezTo>
                    <a:pt x="46195" y="83333"/>
                    <a:pt x="83333" y="46196"/>
                    <a:pt x="83333" y="0"/>
                  </a:cubicBezTo>
                  <a:lnTo>
                    <a:pt x="833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2" name="Google Shape;852;p48"/>
            <p:cNvSpPr/>
            <p:nvPr/>
          </p:nvSpPr>
          <p:spPr>
            <a:xfrm>
              <a:off x="7891546" y="4051087"/>
              <a:ext cx="45833" cy="45833"/>
            </a:xfrm>
            <a:custGeom>
              <a:rect b="b" l="l" r="r" t="t"/>
              <a:pathLst>
                <a:path extrusionOk="0" h="83333" w="83332">
                  <a:moveTo>
                    <a:pt x="0" y="83333"/>
                  </a:moveTo>
                  <a:lnTo>
                    <a:pt x="83333" y="83333"/>
                  </a:lnTo>
                  <a:lnTo>
                    <a:pt x="83333" y="0"/>
                  </a:lnTo>
                  <a:cubicBezTo>
                    <a:pt x="37137" y="0"/>
                    <a:pt x="0" y="37137"/>
                    <a:pt x="0" y="83333"/>
                  </a:cubicBezTo>
                  <a:lnTo>
                    <a:pt x="0" y="8333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3" name="Google Shape;853;p48"/>
            <p:cNvSpPr/>
            <p:nvPr/>
          </p:nvSpPr>
          <p:spPr>
            <a:xfrm>
              <a:off x="7642509" y="4051087"/>
              <a:ext cx="45833" cy="45833"/>
            </a:xfrm>
            <a:custGeom>
              <a:rect b="b" l="l" r="r" t="t"/>
              <a:pathLst>
                <a:path extrusionOk="0" h="83333" w="83332">
                  <a:moveTo>
                    <a:pt x="83333" y="83333"/>
                  </a:moveTo>
                  <a:cubicBezTo>
                    <a:pt x="83333" y="37137"/>
                    <a:pt x="46195" y="0"/>
                    <a:pt x="0" y="0"/>
                  </a:cubicBezTo>
                  <a:lnTo>
                    <a:pt x="0" y="83333"/>
                  </a:lnTo>
                  <a:lnTo>
                    <a:pt x="83333" y="8333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4" name="Google Shape;854;p48"/>
            <p:cNvSpPr/>
            <p:nvPr/>
          </p:nvSpPr>
          <p:spPr>
            <a:xfrm>
              <a:off x="7891546" y="3941570"/>
              <a:ext cx="45833" cy="45833"/>
            </a:xfrm>
            <a:custGeom>
              <a:rect b="b" l="l" r="r" t="t"/>
              <a:pathLst>
                <a:path extrusionOk="0" h="83333" w="83332">
                  <a:moveTo>
                    <a:pt x="67935" y="0"/>
                  </a:moveTo>
                  <a:lnTo>
                    <a:pt x="0" y="0"/>
                  </a:lnTo>
                  <a:cubicBezTo>
                    <a:pt x="0" y="46196"/>
                    <a:pt x="37137" y="83333"/>
                    <a:pt x="83333" y="83333"/>
                  </a:cubicBezTo>
                  <a:lnTo>
                    <a:pt x="83333" y="15399"/>
                  </a:lnTo>
                  <a:cubicBezTo>
                    <a:pt x="83333" y="7247"/>
                    <a:pt x="76086" y="0"/>
                    <a:pt x="67935" y="0"/>
                  </a:cubicBezTo>
                  <a:lnTo>
                    <a:pt x="6793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5" name="Google Shape;855;p48"/>
            <p:cNvSpPr/>
            <p:nvPr/>
          </p:nvSpPr>
          <p:spPr>
            <a:xfrm>
              <a:off x="7778349" y="3991078"/>
              <a:ext cx="5660" cy="16938"/>
            </a:xfrm>
            <a:custGeom>
              <a:rect b="b" l="l" r="r" t="t"/>
              <a:pathLst>
                <a:path extrusionOk="0" h="30797" w="10291">
                  <a:moveTo>
                    <a:pt x="327" y="12681"/>
                  </a:moveTo>
                  <a:cubicBezTo>
                    <a:pt x="-579" y="18116"/>
                    <a:pt x="327" y="23550"/>
                    <a:pt x="3950" y="26268"/>
                  </a:cubicBezTo>
                  <a:cubicBezTo>
                    <a:pt x="5762" y="28079"/>
                    <a:pt x="7573" y="28986"/>
                    <a:pt x="10291" y="30797"/>
                  </a:cubicBezTo>
                  <a:lnTo>
                    <a:pt x="10291" y="0"/>
                  </a:lnTo>
                  <a:cubicBezTo>
                    <a:pt x="4856" y="1812"/>
                    <a:pt x="1233" y="7246"/>
                    <a:pt x="327" y="12681"/>
                  </a:cubicBezTo>
                  <a:lnTo>
                    <a:pt x="327" y="126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6" name="Google Shape;856;p48"/>
            <p:cNvSpPr/>
            <p:nvPr/>
          </p:nvSpPr>
          <p:spPr>
            <a:xfrm>
              <a:off x="7796032" y="4025083"/>
              <a:ext cx="7708" cy="23415"/>
            </a:xfrm>
            <a:custGeom>
              <a:rect b="b" l="l" r="r" t="t"/>
              <a:pathLst>
                <a:path extrusionOk="0" h="42572" w="14014">
                  <a:moveTo>
                    <a:pt x="0" y="0"/>
                  </a:moveTo>
                  <a:lnTo>
                    <a:pt x="0" y="42572"/>
                  </a:lnTo>
                  <a:cubicBezTo>
                    <a:pt x="8152" y="38949"/>
                    <a:pt x="12681" y="30797"/>
                    <a:pt x="13587" y="23551"/>
                  </a:cubicBezTo>
                  <a:cubicBezTo>
                    <a:pt x="14494" y="19022"/>
                    <a:pt x="15399" y="5435"/>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7" name="Google Shape;857;p48"/>
            <p:cNvSpPr/>
            <p:nvPr/>
          </p:nvSpPr>
          <p:spPr>
            <a:xfrm>
              <a:off x="7642509" y="4114096"/>
              <a:ext cx="143478" cy="17436"/>
            </a:xfrm>
            <a:custGeom>
              <a:rect b="b" l="l" r="r" t="t"/>
              <a:pathLst>
                <a:path extrusionOk="0" h="31702" w="260869">
                  <a:moveTo>
                    <a:pt x="0" y="31703"/>
                  </a:moveTo>
                  <a:lnTo>
                    <a:pt x="237318" y="31703"/>
                  </a:lnTo>
                  <a:cubicBezTo>
                    <a:pt x="240036" y="19928"/>
                    <a:pt x="247282" y="9964"/>
                    <a:pt x="257246" y="2718"/>
                  </a:cubicBezTo>
                  <a:lnTo>
                    <a:pt x="260869" y="0"/>
                  </a:lnTo>
                  <a:lnTo>
                    <a:pt x="0" y="0"/>
                  </a:lnTo>
                  <a:lnTo>
                    <a:pt x="0" y="317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8" name="Google Shape;858;p48"/>
            <p:cNvSpPr/>
            <p:nvPr/>
          </p:nvSpPr>
          <p:spPr>
            <a:xfrm>
              <a:off x="7897547" y="4114096"/>
              <a:ext cx="39855" cy="17436"/>
            </a:xfrm>
            <a:custGeom>
              <a:rect b="b" l="l" r="r" t="t"/>
              <a:pathLst>
                <a:path extrusionOk="0" h="31702" w="72463">
                  <a:moveTo>
                    <a:pt x="3623" y="2718"/>
                  </a:moveTo>
                  <a:cubicBezTo>
                    <a:pt x="13587" y="9964"/>
                    <a:pt x="20834" y="19928"/>
                    <a:pt x="23550" y="31703"/>
                  </a:cubicBezTo>
                  <a:lnTo>
                    <a:pt x="72464" y="31703"/>
                  </a:lnTo>
                  <a:lnTo>
                    <a:pt x="72464" y="0"/>
                  </a:lnTo>
                  <a:lnTo>
                    <a:pt x="0" y="0"/>
                  </a:lnTo>
                  <a:lnTo>
                    <a:pt x="3623" y="2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9" name="Google Shape;859;p48"/>
            <p:cNvSpPr/>
            <p:nvPr/>
          </p:nvSpPr>
          <p:spPr>
            <a:xfrm>
              <a:off x="7910548" y="4149102"/>
              <a:ext cx="26902" cy="16938"/>
            </a:xfrm>
            <a:custGeom>
              <a:rect b="b" l="l" r="r" t="t"/>
              <a:pathLst>
                <a:path extrusionOk="0" h="30797" w="48913">
                  <a:moveTo>
                    <a:pt x="906" y="13587"/>
                  </a:moveTo>
                  <a:cubicBezTo>
                    <a:pt x="906" y="19928"/>
                    <a:pt x="906" y="25363"/>
                    <a:pt x="0" y="30797"/>
                  </a:cubicBezTo>
                  <a:lnTo>
                    <a:pt x="33515" y="30797"/>
                  </a:lnTo>
                  <a:cubicBezTo>
                    <a:pt x="42573" y="30797"/>
                    <a:pt x="48913" y="23551"/>
                    <a:pt x="48913" y="15399"/>
                  </a:cubicBezTo>
                  <a:lnTo>
                    <a:pt x="48913" y="0"/>
                  </a:lnTo>
                  <a:lnTo>
                    <a:pt x="906" y="0"/>
                  </a:lnTo>
                  <a:lnTo>
                    <a:pt x="906" y="1358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0" name="Google Shape;860;p48"/>
            <p:cNvSpPr/>
            <p:nvPr/>
          </p:nvSpPr>
          <p:spPr>
            <a:xfrm>
              <a:off x="7642509" y="4149102"/>
              <a:ext cx="130027" cy="16938"/>
            </a:xfrm>
            <a:custGeom>
              <a:rect b="b" l="l" r="r" t="t"/>
              <a:pathLst>
                <a:path extrusionOk="0" h="30797" w="236412">
                  <a:moveTo>
                    <a:pt x="235507" y="0"/>
                  </a:moveTo>
                  <a:lnTo>
                    <a:pt x="0" y="0"/>
                  </a:lnTo>
                  <a:lnTo>
                    <a:pt x="0" y="15399"/>
                  </a:lnTo>
                  <a:cubicBezTo>
                    <a:pt x="0" y="24457"/>
                    <a:pt x="7247" y="30797"/>
                    <a:pt x="15398" y="30797"/>
                  </a:cubicBezTo>
                  <a:lnTo>
                    <a:pt x="236412" y="30797"/>
                  </a:lnTo>
                  <a:cubicBezTo>
                    <a:pt x="235507" y="25363"/>
                    <a:pt x="235507" y="19022"/>
                    <a:pt x="235507" y="13587"/>
                  </a:cubicBezTo>
                  <a:lnTo>
                    <a:pt x="235507"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1" name="Google Shape;861;p48"/>
            <p:cNvSpPr/>
            <p:nvPr/>
          </p:nvSpPr>
          <p:spPr>
            <a:xfrm>
              <a:off x="7642509" y="3941570"/>
              <a:ext cx="294428" cy="155434"/>
            </a:xfrm>
            <a:custGeom>
              <a:rect b="b" l="l" r="r" t="t"/>
              <a:pathLst>
                <a:path extrusionOk="0" h="282608" w="535324">
                  <a:moveTo>
                    <a:pt x="419384" y="0"/>
                  </a:moveTo>
                  <a:lnTo>
                    <a:pt x="115036" y="0"/>
                  </a:lnTo>
                  <a:cubicBezTo>
                    <a:pt x="115036" y="63406"/>
                    <a:pt x="63406" y="115036"/>
                    <a:pt x="0" y="115036"/>
                  </a:cubicBezTo>
                  <a:lnTo>
                    <a:pt x="0" y="167572"/>
                  </a:lnTo>
                  <a:cubicBezTo>
                    <a:pt x="63406" y="167572"/>
                    <a:pt x="115036" y="219202"/>
                    <a:pt x="115036" y="282608"/>
                  </a:cubicBezTo>
                  <a:lnTo>
                    <a:pt x="307065" y="282608"/>
                  </a:lnTo>
                  <a:lnTo>
                    <a:pt x="335144" y="263587"/>
                  </a:lnTo>
                  <a:cubicBezTo>
                    <a:pt x="343297" y="258152"/>
                    <a:pt x="351449" y="255434"/>
                    <a:pt x="361412" y="255434"/>
                  </a:cubicBezTo>
                  <a:cubicBezTo>
                    <a:pt x="371376" y="255434"/>
                    <a:pt x="379528" y="258152"/>
                    <a:pt x="387681" y="263587"/>
                  </a:cubicBezTo>
                  <a:lnTo>
                    <a:pt x="415760" y="282608"/>
                  </a:lnTo>
                  <a:lnTo>
                    <a:pt x="420289" y="282608"/>
                  </a:lnTo>
                  <a:cubicBezTo>
                    <a:pt x="420289" y="219202"/>
                    <a:pt x="471919" y="167572"/>
                    <a:pt x="535325" y="167572"/>
                  </a:cubicBezTo>
                  <a:lnTo>
                    <a:pt x="535325" y="115036"/>
                  </a:lnTo>
                  <a:cubicBezTo>
                    <a:pt x="471013" y="115036"/>
                    <a:pt x="419384" y="63406"/>
                    <a:pt x="419384" y="0"/>
                  </a:cubicBezTo>
                  <a:lnTo>
                    <a:pt x="419384" y="0"/>
                  </a:lnTo>
                  <a:close/>
                  <a:moveTo>
                    <a:pt x="109601" y="156703"/>
                  </a:moveTo>
                  <a:lnTo>
                    <a:pt x="77898" y="156703"/>
                  </a:lnTo>
                  <a:cubicBezTo>
                    <a:pt x="68840" y="156703"/>
                    <a:pt x="62500" y="149456"/>
                    <a:pt x="62500" y="141304"/>
                  </a:cubicBezTo>
                  <a:cubicBezTo>
                    <a:pt x="62500" y="133152"/>
                    <a:pt x="69746" y="125906"/>
                    <a:pt x="77898" y="125906"/>
                  </a:cubicBezTo>
                  <a:lnTo>
                    <a:pt x="109601" y="125906"/>
                  </a:lnTo>
                  <a:cubicBezTo>
                    <a:pt x="118659" y="125906"/>
                    <a:pt x="125000" y="133152"/>
                    <a:pt x="125000" y="141304"/>
                  </a:cubicBezTo>
                  <a:cubicBezTo>
                    <a:pt x="125000" y="149456"/>
                    <a:pt x="118659" y="156703"/>
                    <a:pt x="109601" y="156703"/>
                  </a:cubicBezTo>
                  <a:lnTo>
                    <a:pt x="109601" y="156703"/>
                  </a:lnTo>
                  <a:close/>
                  <a:moveTo>
                    <a:pt x="312499" y="177536"/>
                  </a:moveTo>
                  <a:cubicBezTo>
                    <a:pt x="309781" y="193840"/>
                    <a:pt x="297101" y="210145"/>
                    <a:pt x="278079" y="214674"/>
                  </a:cubicBezTo>
                  <a:lnTo>
                    <a:pt x="278079" y="223731"/>
                  </a:lnTo>
                  <a:cubicBezTo>
                    <a:pt x="278079" y="229167"/>
                    <a:pt x="273550" y="234601"/>
                    <a:pt x="267210" y="234601"/>
                  </a:cubicBezTo>
                  <a:cubicBezTo>
                    <a:pt x="260869" y="234601"/>
                    <a:pt x="256340" y="230072"/>
                    <a:pt x="256340" y="223731"/>
                  </a:cubicBezTo>
                  <a:lnTo>
                    <a:pt x="256340" y="216485"/>
                  </a:lnTo>
                  <a:cubicBezTo>
                    <a:pt x="246376" y="215580"/>
                    <a:pt x="238225" y="213768"/>
                    <a:pt x="225543" y="205616"/>
                  </a:cubicBezTo>
                  <a:cubicBezTo>
                    <a:pt x="221014" y="202898"/>
                    <a:pt x="219202" y="195652"/>
                    <a:pt x="222825" y="191123"/>
                  </a:cubicBezTo>
                  <a:cubicBezTo>
                    <a:pt x="225543" y="186594"/>
                    <a:pt x="232789" y="184782"/>
                    <a:pt x="237318" y="188406"/>
                  </a:cubicBezTo>
                  <a:cubicBezTo>
                    <a:pt x="244565" y="192935"/>
                    <a:pt x="249094" y="194746"/>
                    <a:pt x="256340" y="195652"/>
                  </a:cubicBezTo>
                  <a:lnTo>
                    <a:pt x="256340" y="143116"/>
                  </a:lnTo>
                  <a:cubicBezTo>
                    <a:pt x="248188" y="139493"/>
                    <a:pt x="241847" y="135869"/>
                    <a:pt x="237318" y="132246"/>
                  </a:cubicBezTo>
                  <a:cubicBezTo>
                    <a:pt x="228260" y="125000"/>
                    <a:pt x="223731" y="112319"/>
                    <a:pt x="226449" y="98732"/>
                  </a:cubicBezTo>
                  <a:cubicBezTo>
                    <a:pt x="229167" y="84239"/>
                    <a:pt x="239130" y="72464"/>
                    <a:pt x="252717" y="67935"/>
                  </a:cubicBezTo>
                  <a:cubicBezTo>
                    <a:pt x="254528" y="67935"/>
                    <a:pt x="255434" y="67029"/>
                    <a:pt x="257246" y="67029"/>
                  </a:cubicBezTo>
                  <a:lnTo>
                    <a:pt x="257246" y="57971"/>
                  </a:lnTo>
                  <a:cubicBezTo>
                    <a:pt x="257246" y="52537"/>
                    <a:pt x="261775" y="47101"/>
                    <a:pt x="268115" y="47101"/>
                  </a:cubicBezTo>
                  <a:cubicBezTo>
                    <a:pt x="274456" y="47101"/>
                    <a:pt x="278985" y="51630"/>
                    <a:pt x="278985" y="57971"/>
                  </a:cubicBezTo>
                  <a:lnTo>
                    <a:pt x="278985" y="66123"/>
                  </a:lnTo>
                  <a:cubicBezTo>
                    <a:pt x="290760" y="67935"/>
                    <a:pt x="298007" y="73370"/>
                    <a:pt x="302536" y="77899"/>
                  </a:cubicBezTo>
                  <a:cubicBezTo>
                    <a:pt x="306159" y="82428"/>
                    <a:pt x="306159" y="88768"/>
                    <a:pt x="301630" y="92391"/>
                  </a:cubicBezTo>
                  <a:cubicBezTo>
                    <a:pt x="297101" y="96015"/>
                    <a:pt x="290760" y="96015"/>
                    <a:pt x="287137" y="91486"/>
                  </a:cubicBezTo>
                  <a:cubicBezTo>
                    <a:pt x="287137" y="91486"/>
                    <a:pt x="284420" y="88768"/>
                    <a:pt x="279891" y="86957"/>
                  </a:cubicBezTo>
                  <a:lnTo>
                    <a:pt x="279891" y="128623"/>
                  </a:lnTo>
                  <a:cubicBezTo>
                    <a:pt x="281702" y="129529"/>
                    <a:pt x="284420" y="130435"/>
                    <a:pt x="286231" y="131340"/>
                  </a:cubicBezTo>
                  <a:cubicBezTo>
                    <a:pt x="304347" y="138587"/>
                    <a:pt x="316123" y="156703"/>
                    <a:pt x="312499" y="177536"/>
                  </a:cubicBezTo>
                  <a:lnTo>
                    <a:pt x="312499" y="177536"/>
                  </a:lnTo>
                  <a:close/>
                  <a:moveTo>
                    <a:pt x="471919" y="141304"/>
                  </a:moveTo>
                  <a:cubicBezTo>
                    <a:pt x="471919" y="150362"/>
                    <a:pt x="464673" y="156703"/>
                    <a:pt x="456521" y="156703"/>
                  </a:cubicBezTo>
                  <a:lnTo>
                    <a:pt x="424818" y="156703"/>
                  </a:lnTo>
                  <a:cubicBezTo>
                    <a:pt x="415760" y="156703"/>
                    <a:pt x="409419" y="149456"/>
                    <a:pt x="409419" y="141304"/>
                  </a:cubicBezTo>
                  <a:cubicBezTo>
                    <a:pt x="409419" y="133152"/>
                    <a:pt x="416666" y="125906"/>
                    <a:pt x="424818" y="125906"/>
                  </a:cubicBezTo>
                  <a:lnTo>
                    <a:pt x="456521" y="125906"/>
                  </a:lnTo>
                  <a:cubicBezTo>
                    <a:pt x="464673" y="125000"/>
                    <a:pt x="471919" y="132246"/>
                    <a:pt x="471919" y="141304"/>
                  </a:cubicBezTo>
                  <a:lnTo>
                    <a:pt x="471919" y="14130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2" name="Google Shape;862;p48"/>
            <p:cNvSpPr/>
            <p:nvPr/>
          </p:nvSpPr>
          <p:spPr>
            <a:xfrm>
              <a:off x="7790531" y="4099594"/>
              <a:ext cx="103623" cy="135258"/>
            </a:xfrm>
            <a:custGeom>
              <a:rect b="b" l="l" r="r" t="t"/>
              <a:pathLst>
                <a:path extrusionOk="0" h="245923" w="188405">
                  <a:moveTo>
                    <a:pt x="180253" y="55254"/>
                  </a:moveTo>
                  <a:lnTo>
                    <a:pt x="102355" y="2718"/>
                  </a:lnTo>
                  <a:cubicBezTo>
                    <a:pt x="96921" y="-906"/>
                    <a:pt x="90579" y="-906"/>
                    <a:pt x="85145" y="2718"/>
                  </a:cubicBezTo>
                  <a:lnTo>
                    <a:pt x="7247" y="55254"/>
                  </a:lnTo>
                  <a:cubicBezTo>
                    <a:pt x="2718" y="57971"/>
                    <a:pt x="0" y="63406"/>
                    <a:pt x="0" y="67935"/>
                  </a:cubicBezTo>
                  <a:lnTo>
                    <a:pt x="0" y="103261"/>
                  </a:lnTo>
                  <a:cubicBezTo>
                    <a:pt x="0" y="163043"/>
                    <a:pt x="33515" y="217391"/>
                    <a:pt x="86956" y="244565"/>
                  </a:cubicBezTo>
                  <a:cubicBezTo>
                    <a:pt x="91485" y="246377"/>
                    <a:pt x="96921" y="246377"/>
                    <a:pt x="101450" y="244565"/>
                  </a:cubicBezTo>
                  <a:cubicBezTo>
                    <a:pt x="154891" y="217391"/>
                    <a:pt x="188406" y="163043"/>
                    <a:pt x="188406" y="103261"/>
                  </a:cubicBezTo>
                  <a:lnTo>
                    <a:pt x="188406" y="67935"/>
                  </a:lnTo>
                  <a:cubicBezTo>
                    <a:pt x="186594" y="63406"/>
                    <a:pt x="184782" y="57971"/>
                    <a:pt x="180253" y="55254"/>
                  </a:cubicBezTo>
                  <a:lnTo>
                    <a:pt x="180253" y="55254"/>
                  </a:lnTo>
                  <a:close/>
                  <a:moveTo>
                    <a:pt x="137682" y="101449"/>
                  </a:moveTo>
                  <a:lnTo>
                    <a:pt x="93297" y="145833"/>
                  </a:lnTo>
                  <a:cubicBezTo>
                    <a:pt x="86956" y="152174"/>
                    <a:pt x="76993" y="152174"/>
                    <a:pt x="71558" y="145833"/>
                  </a:cubicBezTo>
                  <a:lnTo>
                    <a:pt x="49819" y="124094"/>
                  </a:lnTo>
                  <a:cubicBezTo>
                    <a:pt x="43479" y="117754"/>
                    <a:pt x="43479" y="107790"/>
                    <a:pt x="49819" y="102355"/>
                  </a:cubicBezTo>
                  <a:cubicBezTo>
                    <a:pt x="56160" y="96014"/>
                    <a:pt x="66123" y="96014"/>
                    <a:pt x="71558" y="102355"/>
                  </a:cubicBezTo>
                  <a:lnTo>
                    <a:pt x="82427" y="113225"/>
                  </a:lnTo>
                  <a:lnTo>
                    <a:pt x="115942" y="79710"/>
                  </a:lnTo>
                  <a:cubicBezTo>
                    <a:pt x="122282" y="73369"/>
                    <a:pt x="132246" y="73369"/>
                    <a:pt x="137682" y="79710"/>
                  </a:cubicBezTo>
                  <a:cubicBezTo>
                    <a:pt x="143116" y="85145"/>
                    <a:pt x="143116" y="95109"/>
                    <a:pt x="137682" y="101449"/>
                  </a:cubicBezTo>
                  <a:lnTo>
                    <a:pt x="137682" y="10144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63" name="Google Shape;863;p48"/>
          <p:cNvGrpSpPr/>
          <p:nvPr/>
        </p:nvGrpSpPr>
        <p:grpSpPr>
          <a:xfrm>
            <a:off x="6927405" y="4167076"/>
            <a:ext cx="294647" cy="224360"/>
            <a:chOff x="6927405" y="3976576"/>
            <a:chExt cx="294647" cy="224360"/>
          </a:xfrm>
        </p:grpSpPr>
        <p:sp>
          <p:nvSpPr>
            <p:cNvPr id="864" name="Google Shape;864;p48"/>
            <p:cNvSpPr/>
            <p:nvPr/>
          </p:nvSpPr>
          <p:spPr>
            <a:xfrm>
              <a:off x="6927405" y="4120597"/>
              <a:ext cx="172372" cy="57291"/>
            </a:xfrm>
            <a:custGeom>
              <a:rect b="b" l="l" r="r" t="t"/>
              <a:pathLst>
                <a:path extrusionOk="0" h="104166" w="313404">
                  <a:moveTo>
                    <a:pt x="0" y="67935"/>
                  </a:moveTo>
                  <a:cubicBezTo>
                    <a:pt x="0" y="87862"/>
                    <a:pt x="16305" y="104166"/>
                    <a:pt x="36232" y="104166"/>
                  </a:cubicBezTo>
                  <a:cubicBezTo>
                    <a:pt x="36232" y="64311"/>
                    <a:pt x="68840" y="30797"/>
                    <a:pt x="109601" y="30797"/>
                  </a:cubicBezTo>
                  <a:cubicBezTo>
                    <a:pt x="125000" y="30797"/>
                    <a:pt x="139493" y="35326"/>
                    <a:pt x="151267" y="44384"/>
                  </a:cubicBezTo>
                  <a:cubicBezTo>
                    <a:pt x="163043" y="36232"/>
                    <a:pt x="177536" y="30797"/>
                    <a:pt x="192935" y="30797"/>
                  </a:cubicBezTo>
                  <a:cubicBezTo>
                    <a:pt x="232789" y="30797"/>
                    <a:pt x="266304" y="63406"/>
                    <a:pt x="266304" y="104166"/>
                  </a:cubicBezTo>
                  <a:lnTo>
                    <a:pt x="313405" y="104166"/>
                  </a:lnTo>
                  <a:lnTo>
                    <a:pt x="313405" y="0"/>
                  </a:lnTo>
                  <a:lnTo>
                    <a:pt x="0" y="0"/>
                  </a:lnTo>
                  <a:lnTo>
                    <a:pt x="0" y="6793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5" name="Google Shape;865;p48"/>
            <p:cNvSpPr/>
            <p:nvPr/>
          </p:nvSpPr>
          <p:spPr>
            <a:xfrm>
              <a:off x="6927405" y="3976576"/>
              <a:ext cx="166394" cy="126041"/>
            </a:xfrm>
            <a:custGeom>
              <a:rect b="b" l="l" r="r" t="t"/>
              <a:pathLst>
                <a:path extrusionOk="0" h="229166" w="302535">
                  <a:moveTo>
                    <a:pt x="302536" y="36232"/>
                  </a:moveTo>
                  <a:cubicBezTo>
                    <a:pt x="302536" y="16305"/>
                    <a:pt x="286231" y="0"/>
                    <a:pt x="266304" y="0"/>
                  </a:cubicBezTo>
                  <a:lnTo>
                    <a:pt x="36232" y="0"/>
                  </a:lnTo>
                  <a:cubicBezTo>
                    <a:pt x="16305" y="0"/>
                    <a:pt x="0" y="16305"/>
                    <a:pt x="0" y="36232"/>
                  </a:cubicBezTo>
                  <a:lnTo>
                    <a:pt x="0" y="229167"/>
                  </a:lnTo>
                  <a:lnTo>
                    <a:pt x="302536" y="229167"/>
                  </a:lnTo>
                  <a:lnTo>
                    <a:pt x="302536" y="36232"/>
                  </a:lnTo>
                  <a:close/>
                  <a:moveTo>
                    <a:pt x="83333" y="167572"/>
                  </a:moveTo>
                  <a:cubicBezTo>
                    <a:pt x="83333" y="176630"/>
                    <a:pt x="76087" y="182971"/>
                    <a:pt x="67935" y="182971"/>
                  </a:cubicBezTo>
                  <a:cubicBezTo>
                    <a:pt x="59782" y="182971"/>
                    <a:pt x="52537" y="175724"/>
                    <a:pt x="52537" y="167572"/>
                  </a:cubicBezTo>
                  <a:lnTo>
                    <a:pt x="52537" y="62500"/>
                  </a:lnTo>
                  <a:cubicBezTo>
                    <a:pt x="52537" y="53442"/>
                    <a:pt x="59782" y="47101"/>
                    <a:pt x="67935" y="47101"/>
                  </a:cubicBezTo>
                  <a:cubicBezTo>
                    <a:pt x="76087" y="47101"/>
                    <a:pt x="83333" y="54348"/>
                    <a:pt x="83333" y="62500"/>
                  </a:cubicBezTo>
                  <a:lnTo>
                    <a:pt x="83333" y="167572"/>
                  </a:lnTo>
                  <a:close/>
                  <a:moveTo>
                    <a:pt x="166666" y="167572"/>
                  </a:moveTo>
                  <a:cubicBezTo>
                    <a:pt x="166666" y="176630"/>
                    <a:pt x="159420" y="182971"/>
                    <a:pt x="151267" y="182971"/>
                  </a:cubicBezTo>
                  <a:cubicBezTo>
                    <a:pt x="143116" y="182971"/>
                    <a:pt x="135869" y="175724"/>
                    <a:pt x="135869" y="167572"/>
                  </a:cubicBezTo>
                  <a:lnTo>
                    <a:pt x="135869" y="62500"/>
                  </a:lnTo>
                  <a:cubicBezTo>
                    <a:pt x="135869" y="53442"/>
                    <a:pt x="143116" y="47101"/>
                    <a:pt x="151267" y="47101"/>
                  </a:cubicBezTo>
                  <a:cubicBezTo>
                    <a:pt x="159420" y="47101"/>
                    <a:pt x="166666" y="54348"/>
                    <a:pt x="166666" y="62500"/>
                  </a:cubicBezTo>
                  <a:lnTo>
                    <a:pt x="166666" y="167572"/>
                  </a:lnTo>
                  <a:close/>
                  <a:moveTo>
                    <a:pt x="250905" y="167572"/>
                  </a:moveTo>
                  <a:cubicBezTo>
                    <a:pt x="250905" y="176630"/>
                    <a:pt x="243659" y="182971"/>
                    <a:pt x="235507" y="182971"/>
                  </a:cubicBezTo>
                  <a:cubicBezTo>
                    <a:pt x="227354" y="182971"/>
                    <a:pt x="220109" y="175724"/>
                    <a:pt x="220109" y="167572"/>
                  </a:cubicBezTo>
                  <a:lnTo>
                    <a:pt x="220109" y="62500"/>
                  </a:lnTo>
                  <a:cubicBezTo>
                    <a:pt x="220109" y="53442"/>
                    <a:pt x="227354" y="47101"/>
                    <a:pt x="235507" y="47101"/>
                  </a:cubicBezTo>
                  <a:cubicBezTo>
                    <a:pt x="243659" y="47101"/>
                    <a:pt x="250905" y="54348"/>
                    <a:pt x="250905" y="62500"/>
                  </a:cubicBezTo>
                  <a:lnTo>
                    <a:pt x="250905" y="1675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6" name="Google Shape;866;p48"/>
            <p:cNvSpPr/>
            <p:nvPr/>
          </p:nvSpPr>
          <p:spPr>
            <a:xfrm>
              <a:off x="7164440" y="3999580"/>
              <a:ext cx="54800" cy="63270"/>
            </a:xfrm>
            <a:custGeom>
              <a:rect b="b" l="l" r="r" t="t"/>
              <a:pathLst>
                <a:path extrusionOk="0" h="115036" w="99637">
                  <a:moveTo>
                    <a:pt x="72464" y="38043"/>
                  </a:moveTo>
                  <a:cubicBezTo>
                    <a:pt x="64311" y="15399"/>
                    <a:pt x="42572" y="0"/>
                    <a:pt x="18116" y="0"/>
                  </a:cubicBezTo>
                  <a:lnTo>
                    <a:pt x="0" y="0"/>
                  </a:lnTo>
                  <a:lnTo>
                    <a:pt x="0" y="115036"/>
                  </a:lnTo>
                  <a:lnTo>
                    <a:pt x="99637" y="115036"/>
                  </a:lnTo>
                  <a:lnTo>
                    <a:pt x="72464" y="3804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7" name="Google Shape;867;p48"/>
            <p:cNvSpPr/>
            <p:nvPr/>
          </p:nvSpPr>
          <p:spPr>
            <a:xfrm>
              <a:off x="7117433" y="4000079"/>
              <a:ext cx="104619" cy="177852"/>
            </a:xfrm>
            <a:custGeom>
              <a:rect b="b" l="l" r="r" t="t"/>
              <a:pathLst>
                <a:path extrusionOk="0" h="323368" w="190216">
                  <a:moveTo>
                    <a:pt x="69746" y="145833"/>
                  </a:moveTo>
                  <a:cubicBezTo>
                    <a:pt x="60688" y="145833"/>
                    <a:pt x="54348" y="138587"/>
                    <a:pt x="54348" y="130435"/>
                  </a:cubicBezTo>
                  <a:lnTo>
                    <a:pt x="54348" y="0"/>
                  </a:lnTo>
                  <a:lnTo>
                    <a:pt x="36232" y="0"/>
                  </a:lnTo>
                  <a:cubicBezTo>
                    <a:pt x="16305" y="0"/>
                    <a:pt x="0" y="16304"/>
                    <a:pt x="0" y="36232"/>
                  </a:cubicBezTo>
                  <a:lnTo>
                    <a:pt x="0" y="323369"/>
                  </a:lnTo>
                  <a:lnTo>
                    <a:pt x="7247" y="323369"/>
                  </a:lnTo>
                  <a:cubicBezTo>
                    <a:pt x="7247" y="283514"/>
                    <a:pt x="39855" y="250000"/>
                    <a:pt x="80616" y="250000"/>
                  </a:cubicBezTo>
                  <a:cubicBezTo>
                    <a:pt x="121377" y="250000"/>
                    <a:pt x="153985" y="282608"/>
                    <a:pt x="153985" y="323369"/>
                  </a:cubicBezTo>
                  <a:cubicBezTo>
                    <a:pt x="173912" y="323369"/>
                    <a:pt x="190217" y="307065"/>
                    <a:pt x="190217" y="287137"/>
                  </a:cubicBezTo>
                  <a:lnTo>
                    <a:pt x="190217" y="145833"/>
                  </a:lnTo>
                  <a:lnTo>
                    <a:pt x="69746" y="145833"/>
                  </a:lnTo>
                  <a:close/>
                  <a:moveTo>
                    <a:pt x="101449" y="208333"/>
                  </a:moveTo>
                  <a:lnTo>
                    <a:pt x="69746" y="208333"/>
                  </a:lnTo>
                  <a:cubicBezTo>
                    <a:pt x="60688" y="208333"/>
                    <a:pt x="54348" y="201087"/>
                    <a:pt x="54348" y="192934"/>
                  </a:cubicBezTo>
                  <a:cubicBezTo>
                    <a:pt x="54348" y="184782"/>
                    <a:pt x="61595" y="177536"/>
                    <a:pt x="69746" y="177536"/>
                  </a:cubicBezTo>
                  <a:lnTo>
                    <a:pt x="101449" y="177536"/>
                  </a:lnTo>
                  <a:cubicBezTo>
                    <a:pt x="110507" y="177536"/>
                    <a:pt x="116848" y="184782"/>
                    <a:pt x="116848" y="192934"/>
                  </a:cubicBezTo>
                  <a:cubicBezTo>
                    <a:pt x="116848" y="201087"/>
                    <a:pt x="110507" y="208333"/>
                    <a:pt x="101449" y="208333"/>
                  </a:cubicBezTo>
                  <a:lnTo>
                    <a:pt x="101449" y="20833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8" name="Google Shape;868;p48"/>
            <p:cNvSpPr/>
            <p:nvPr/>
          </p:nvSpPr>
          <p:spPr>
            <a:xfrm>
              <a:off x="6964910" y="4155103"/>
              <a:ext cx="45833" cy="45833"/>
            </a:xfrm>
            <a:custGeom>
              <a:rect b="b" l="l" r="r" t="t"/>
              <a:pathLst>
                <a:path extrusionOk="0" h="83333" w="83332">
                  <a:moveTo>
                    <a:pt x="83333" y="41667"/>
                  </a:moveTo>
                  <a:cubicBezTo>
                    <a:pt x="83333" y="64312"/>
                    <a:pt x="64311" y="83333"/>
                    <a:pt x="41666" y="83333"/>
                  </a:cubicBezTo>
                  <a:cubicBezTo>
                    <a:pt x="19021" y="83333"/>
                    <a:pt x="0" y="64312"/>
                    <a:pt x="0" y="41667"/>
                  </a:cubicBezTo>
                  <a:cubicBezTo>
                    <a:pt x="0" y="19022"/>
                    <a:pt x="19021" y="0"/>
                    <a:pt x="41666" y="0"/>
                  </a:cubicBezTo>
                  <a:cubicBezTo>
                    <a:pt x="64311" y="0"/>
                    <a:pt x="83333" y="19022"/>
                    <a:pt x="83333" y="41667"/>
                  </a:cubicBezTo>
                  <a:lnTo>
                    <a:pt x="83333" y="4166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48"/>
            <p:cNvSpPr/>
            <p:nvPr/>
          </p:nvSpPr>
          <p:spPr>
            <a:xfrm>
              <a:off x="7010917" y="4155103"/>
              <a:ext cx="45833" cy="45833"/>
            </a:xfrm>
            <a:custGeom>
              <a:rect b="b" l="l" r="r" t="t"/>
              <a:pathLst>
                <a:path extrusionOk="0" h="83333" w="83333">
                  <a:moveTo>
                    <a:pt x="83334" y="41667"/>
                  </a:moveTo>
                  <a:cubicBezTo>
                    <a:pt x="83334" y="64312"/>
                    <a:pt x="64312" y="83333"/>
                    <a:pt x="41667" y="83333"/>
                  </a:cubicBezTo>
                  <a:cubicBezTo>
                    <a:pt x="19023" y="83333"/>
                    <a:pt x="0" y="64312"/>
                    <a:pt x="0" y="41667"/>
                  </a:cubicBezTo>
                  <a:cubicBezTo>
                    <a:pt x="0" y="19022"/>
                    <a:pt x="19023" y="0"/>
                    <a:pt x="41667" y="0"/>
                  </a:cubicBezTo>
                  <a:cubicBezTo>
                    <a:pt x="64312" y="0"/>
                    <a:pt x="83334" y="19022"/>
                    <a:pt x="83334" y="41667"/>
                  </a:cubicBezTo>
                  <a:lnTo>
                    <a:pt x="83334" y="4166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0" name="Google Shape;870;p48"/>
            <p:cNvSpPr/>
            <p:nvPr/>
          </p:nvSpPr>
          <p:spPr>
            <a:xfrm>
              <a:off x="7138936" y="4155103"/>
              <a:ext cx="45833" cy="45833"/>
            </a:xfrm>
            <a:custGeom>
              <a:rect b="b" l="l" r="r" t="t"/>
              <a:pathLst>
                <a:path extrusionOk="0" h="83333" w="83332">
                  <a:moveTo>
                    <a:pt x="83333" y="41667"/>
                  </a:moveTo>
                  <a:cubicBezTo>
                    <a:pt x="83333" y="64312"/>
                    <a:pt x="64311" y="83333"/>
                    <a:pt x="41666" y="83333"/>
                  </a:cubicBezTo>
                  <a:cubicBezTo>
                    <a:pt x="19021" y="83333"/>
                    <a:pt x="0" y="64312"/>
                    <a:pt x="0" y="41667"/>
                  </a:cubicBezTo>
                  <a:cubicBezTo>
                    <a:pt x="0" y="19022"/>
                    <a:pt x="19021" y="0"/>
                    <a:pt x="41666" y="0"/>
                  </a:cubicBezTo>
                  <a:cubicBezTo>
                    <a:pt x="64311" y="0"/>
                    <a:pt x="83333" y="19022"/>
                    <a:pt x="83333" y="41667"/>
                  </a:cubicBezTo>
                  <a:lnTo>
                    <a:pt x="83333" y="4166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71" name="Google Shape;871;p48"/>
          <p:cNvGrpSpPr/>
          <p:nvPr/>
        </p:nvGrpSpPr>
        <p:grpSpPr>
          <a:xfrm>
            <a:off x="6212301" y="4131571"/>
            <a:ext cx="294454" cy="294955"/>
            <a:chOff x="6212301" y="3941071"/>
            <a:chExt cx="294454" cy="294955"/>
          </a:xfrm>
        </p:grpSpPr>
        <p:sp>
          <p:nvSpPr>
            <p:cNvPr id="872" name="Google Shape;872;p48"/>
            <p:cNvSpPr/>
            <p:nvPr/>
          </p:nvSpPr>
          <p:spPr>
            <a:xfrm>
              <a:off x="6247181" y="4114472"/>
              <a:ext cx="85812" cy="86310"/>
            </a:xfrm>
            <a:custGeom>
              <a:rect b="b" l="l" r="r" t="t"/>
              <a:pathLst>
                <a:path extrusionOk="0" h="156928" w="156022">
                  <a:moveTo>
                    <a:pt x="141530" y="125226"/>
                  </a:moveTo>
                  <a:lnTo>
                    <a:pt x="79031" y="125226"/>
                  </a:lnTo>
                  <a:cubicBezTo>
                    <a:pt x="69973" y="125226"/>
                    <a:pt x="63632" y="117980"/>
                    <a:pt x="63632" y="109827"/>
                  </a:cubicBezTo>
                  <a:lnTo>
                    <a:pt x="63632" y="53668"/>
                  </a:lnTo>
                  <a:lnTo>
                    <a:pt x="68161" y="58197"/>
                  </a:lnTo>
                  <a:cubicBezTo>
                    <a:pt x="74502" y="64538"/>
                    <a:pt x="84465" y="64538"/>
                    <a:pt x="89900" y="58197"/>
                  </a:cubicBezTo>
                  <a:cubicBezTo>
                    <a:pt x="96241" y="51857"/>
                    <a:pt x="96241" y="41893"/>
                    <a:pt x="89900" y="36458"/>
                  </a:cubicBezTo>
                  <a:lnTo>
                    <a:pt x="58198" y="4756"/>
                  </a:lnTo>
                  <a:cubicBezTo>
                    <a:pt x="51857" y="-1585"/>
                    <a:pt x="41893" y="-1585"/>
                    <a:pt x="36458" y="4756"/>
                  </a:cubicBezTo>
                  <a:lnTo>
                    <a:pt x="4756" y="36458"/>
                  </a:lnTo>
                  <a:cubicBezTo>
                    <a:pt x="-1585" y="42799"/>
                    <a:pt x="-1585" y="52763"/>
                    <a:pt x="4756" y="58197"/>
                  </a:cubicBezTo>
                  <a:cubicBezTo>
                    <a:pt x="11096" y="64538"/>
                    <a:pt x="21060" y="64538"/>
                    <a:pt x="26495" y="58197"/>
                  </a:cubicBezTo>
                  <a:lnTo>
                    <a:pt x="31024" y="53668"/>
                  </a:lnTo>
                  <a:lnTo>
                    <a:pt x="31024" y="109827"/>
                  </a:lnTo>
                  <a:cubicBezTo>
                    <a:pt x="31024" y="136096"/>
                    <a:pt x="51857" y="156929"/>
                    <a:pt x="78125" y="156929"/>
                  </a:cubicBezTo>
                  <a:lnTo>
                    <a:pt x="140625" y="156929"/>
                  </a:lnTo>
                  <a:cubicBezTo>
                    <a:pt x="149683" y="156929"/>
                    <a:pt x="156023" y="149683"/>
                    <a:pt x="156023" y="141530"/>
                  </a:cubicBezTo>
                  <a:cubicBezTo>
                    <a:pt x="156023" y="133379"/>
                    <a:pt x="149683" y="125226"/>
                    <a:pt x="141530" y="125226"/>
                  </a:cubicBezTo>
                  <a:lnTo>
                    <a:pt x="141530" y="12522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3" name="Google Shape;873;p48"/>
            <p:cNvSpPr/>
            <p:nvPr/>
          </p:nvSpPr>
          <p:spPr>
            <a:xfrm>
              <a:off x="6386326" y="3976076"/>
              <a:ext cx="85812" cy="86310"/>
            </a:xfrm>
            <a:custGeom>
              <a:rect b="b" l="l" r="r" t="t"/>
              <a:pathLst>
                <a:path extrusionOk="0" h="156928" w="156022">
                  <a:moveTo>
                    <a:pt x="14492" y="31703"/>
                  </a:moveTo>
                  <a:lnTo>
                    <a:pt x="76993" y="31703"/>
                  </a:lnTo>
                  <a:cubicBezTo>
                    <a:pt x="86051" y="31703"/>
                    <a:pt x="92391" y="38949"/>
                    <a:pt x="92391" y="47101"/>
                  </a:cubicBezTo>
                  <a:lnTo>
                    <a:pt x="92391" y="103261"/>
                  </a:lnTo>
                  <a:lnTo>
                    <a:pt x="87862" y="98732"/>
                  </a:lnTo>
                  <a:cubicBezTo>
                    <a:pt x="81522" y="92391"/>
                    <a:pt x="71557" y="92391"/>
                    <a:pt x="66122" y="98732"/>
                  </a:cubicBezTo>
                  <a:cubicBezTo>
                    <a:pt x="59782" y="105072"/>
                    <a:pt x="59782" y="115036"/>
                    <a:pt x="66122" y="120471"/>
                  </a:cubicBezTo>
                  <a:lnTo>
                    <a:pt x="97825" y="152173"/>
                  </a:lnTo>
                  <a:cubicBezTo>
                    <a:pt x="104166" y="158514"/>
                    <a:pt x="114130" y="158514"/>
                    <a:pt x="119564" y="152173"/>
                  </a:cubicBezTo>
                  <a:lnTo>
                    <a:pt x="151267" y="120471"/>
                  </a:lnTo>
                  <a:cubicBezTo>
                    <a:pt x="157607" y="114130"/>
                    <a:pt x="157607" y="104166"/>
                    <a:pt x="151267" y="98732"/>
                  </a:cubicBezTo>
                  <a:cubicBezTo>
                    <a:pt x="144927" y="92391"/>
                    <a:pt x="134963" y="92391"/>
                    <a:pt x="129528" y="98732"/>
                  </a:cubicBezTo>
                  <a:lnTo>
                    <a:pt x="124999" y="103261"/>
                  </a:lnTo>
                  <a:lnTo>
                    <a:pt x="124999" y="47101"/>
                  </a:lnTo>
                  <a:cubicBezTo>
                    <a:pt x="124999" y="20833"/>
                    <a:pt x="104166" y="0"/>
                    <a:pt x="77898" y="0"/>
                  </a:cubicBezTo>
                  <a:lnTo>
                    <a:pt x="15398" y="0"/>
                  </a:lnTo>
                  <a:cubicBezTo>
                    <a:pt x="6340" y="0"/>
                    <a:pt x="0" y="7246"/>
                    <a:pt x="0" y="15399"/>
                  </a:cubicBezTo>
                  <a:cubicBezTo>
                    <a:pt x="0" y="23550"/>
                    <a:pt x="6340" y="31703"/>
                    <a:pt x="14492" y="31703"/>
                  </a:cubicBezTo>
                  <a:lnTo>
                    <a:pt x="14492" y="317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4" name="Google Shape;874;p48"/>
            <p:cNvSpPr/>
            <p:nvPr/>
          </p:nvSpPr>
          <p:spPr>
            <a:xfrm>
              <a:off x="6212301" y="3941071"/>
              <a:ext cx="155434" cy="155434"/>
            </a:xfrm>
            <a:custGeom>
              <a:rect b="b" l="l" r="r" t="t"/>
              <a:pathLst>
                <a:path extrusionOk="0" h="282608" w="282607">
                  <a:moveTo>
                    <a:pt x="141304" y="0"/>
                  </a:moveTo>
                  <a:cubicBezTo>
                    <a:pt x="63406" y="0"/>
                    <a:pt x="0" y="63406"/>
                    <a:pt x="0" y="141304"/>
                  </a:cubicBezTo>
                  <a:cubicBezTo>
                    <a:pt x="0" y="219202"/>
                    <a:pt x="63406" y="282608"/>
                    <a:pt x="141304" y="282608"/>
                  </a:cubicBezTo>
                  <a:cubicBezTo>
                    <a:pt x="219202" y="282608"/>
                    <a:pt x="282608" y="219202"/>
                    <a:pt x="282608" y="141304"/>
                  </a:cubicBezTo>
                  <a:cubicBezTo>
                    <a:pt x="282608" y="63406"/>
                    <a:pt x="218296" y="0"/>
                    <a:pt x="141304" y="0"/>
                  </a:cubicBezTo>
                  <a:lnTo>
                    <a:pt x="141304" y="0"/>
                  </a:lnTo>
                  <a:close/>
                  <a:moveTo>
                    <a:pt x="182971" y="213767"/>
                  </a:moveTo>
                  <a:cubicBezTo>
                    <a:pt x="182971" y="213767"/>
                    <a:pt x="182971" y="213767"/>
                    <a:pt x="182971" y="213767"/>
                  </a:cubicBezTo>
                  <a:lnTo>
                    <a:pt x="104166" y="212862"/>
                  </a:lnTo>
                  <a:cubicBezTo>
                    <a:pt x="100543" y="212862"/>
                    <a:pt x="96920" y="210145"/>
                    <a:pt x="95108" y="206521"/>
                  </a:cubicBezTo>
                  <a:cubicBezTo>
                    <a:pt x="93297" y="202898"/>
                    <a:pt x="94203" y="198369"/>
                    <a:pt x="96014" y="195651"/>
                  </a:cubicBezTo>
                  <a:lnTo>
                    <a:pt x="105978" y="182971"/>
                  </a:lnTo>
                  <a:cubicBezTo>
                    <a:pt x="115942" y="170289"/>
                    <a:pt x="116848" y="164855"/>
                    <a:pt x="115036" y="153080"/>
                  </a:cubicBezTo>
                  <a:lnTo>
                    <a:pt x="115036" y="153080"/>
                  </a:lnTo>
                  <a:lnTo>
                    <a:pt x="97826" y="153080"/>
                  </a:lnTo>
                  <a:cubicBezTo>
                    <a:pt x="92391" y="153080"/>
                    <a:pt x="86956" y="148551"/>
                    <a:pt x="86956" y="142210"/>
                  </a:cubicBezTo>
                  <a:cubicBezTo>
                    <a:pt x="86956" y="136775"/>
                    <a:pt x="91485" y="131340"/>
                    <a:pt x="97826" y="131340"/>
                  </a:cubicBezTo>
                  <a:lnTo>
                    <a:pt x="106884" y="131340"/>
                  </a:lnTo>
                  <a:cubicBezTo>
                    <a:pt x="103261" y="124094"/>
                    <a:pt x="99637" y="114130"/>
                    <a:pt x="99637" y="105072"/>
                  </a:cubicBezTo>
                  <a:cubicBezTo>
                    <a:pt x="99637" y="105072"/>
                    <a:pt x="99637" y="105072"/>
                    <a:pt x="99637" y="105072"/>
                  </a:cubicBezTo>
                  <a:cubicBezTo>
                    <a:pt x="99637" y="105072"/>
                    <a:pt x="99637" y="105072"/>
                    <a:pt x="99637" y="105072"/>
                  </a:cubicBezTo>
                  <a:cubicBezTo>
                    <a:pt x="99637" y="105072"/>
                    <a:pt x="99637" y="105072"/>
                    <a:pt x="99637" y="105072"/>
                  </a:cubicBezTo>
                  <a:cubicBezTo>
                    <a:pt x="99637" y="105072"/>
                    <a:pt x="99637" y="105072"/>
                    <a:pt x="99637" y="105072"/>
                  </a:cubicBezTo>
                  <a:cubicBezTo>
                    <a:pt x="99637" y="91485"/>
                    <a:pt x="105978" y="80616"/>
                    <a:pt x="118659" y="73369"/>
                  </a:cubicBezTo>
                  <a:cubicBezTo>
                    <a:pt x="134058" y="65217"/>
                    <a:pt x="154891" y="65217"/>
                    <a:pt x="169384" y="73369"/>
                  </a:cubicBezTo>
                  <a:cubicBezTo>
                    <a:pt x="180253" y="79710"/>
                    <a:pt x="187500" y="88768"/>
                    <a:pt x="190217" y="98732"/>
                  </a:cubicBezTo>
                  <a:cubicBezTo>
                    <a:pt x="192029" y="104166"/>
                    <a:pt x="188405" y="109601"/>
                    <a:pt x="182971" y="111413"/>
                  </a:cubicBezTo>
                  <a:cubicBezTo>
                    <a:pt x="177536" y="113224"/>
                    <a:pt x="172101" y="109601"/>
                    <a:pt x="170289" y="104166"/>
                  </a:cubicBezTo>
                  <a:cubicBezTo>
                    <a:pt x="169384" y="99637"/>
                    <a:pt x="164855" y="94203"/>
                    <a:pt x="158514" y="90579"/>
                  </a:cubicBezTo>
                  <a:cubicBezTo>
                    <a:pt x="151268" y="86051"/>
                    <a:pt x="137681" y="86051"/>
                    <a:pt x="129529" y="90579"/>
                  </a:cubicBezTo>
                  <a:cubicBezTo>
                    <a:pt x="124094" y="93297"/>
                    <a:pt x="121377" y="97826"/>
                    <a:pt x="121377" y="104166"/>
                  </a:cubicBezTo>
                  <a:cubicBezTo>
                    <a:pt x="121377" y="104166"/>
                    <a:pt x="121377" y="104166"/>
                    <a:pt x="121377" y="104166"/>
                  </a:cubicBezTo>
                  <a:cubicBezTo>
                    <a:pt x="121377" y="104166"/>
                    <a:pt x="121377" y="104166"/>
                    <a:pt x="121377" y="104166"/>
                  </a:cubicBezTo>
                  <a:cubicBezTo>
                    <a:pt x="121377" y="113224"/>
                    <a:pt x="127717" y="125000"/>
                    <a:pt x="131340" y="130435"/>
                  </a:cubicBezTo>
                  <a:lnTo>
                    <a:pt x="153080" y="130435"/>
                  </a:lnTo>
                  <a:cubicBezTo>
                    <a:pt x="158514" y="130435"/>
                    <a:pt x="163949" y="134964"/>
                    <a:pt x="163949" y="141304"/>
                  </a:cubicBezTo>
                  <a:cubicBezTo>
                    <a:pt x="163949" y="146739"/>
                    <a:pt x="159420" y="152173"/>
                    <a:pt x="153080" y="152173"/>
                  </a:cubicBezTo>
                  <a:lnTo>
                    <a:pt x="135869" y="152173"/>
                  </a:lnTo>
                  <a:cubicBezTo>
                    <a:pt x="137681" y="167572"/>
                    <a:pt x="134964" y="177536"/>
                    <a:pt x="125000" y="191123"/>
                  </a:cubicBezTo>
                  <a:lnTo>
                    <a:pt x="182065" y="192029"/>
                  </a:lnTo>
                  <a:cubicBezTo>
                    <a:pt x="187500" y="192029"/>
                    <a:pt x="192029" y="196558"/>
                    <a:pt x="192029" y="202898"/>
                  </a:cubicBezTo>
                  <a:cubicBezTo>
                    <a:pt x="193840" y="209238"/>
                    <a:pt x="189311" y="213767"/>
                    <a:pt x="182971" y="213767"/>
                  </a:cubicBezTo>
                  <a:lnTo>
                    <a:pt x="182971" y="21376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5" name="Google Shape;875;p48"/>
            <p:cNvSpPr/>
            <p:nvPr/>
          </p:nvSpPr>
          <p:spPr>
            <a:xfrm>
              <a:off x="6418150" y="4129599"/>
              <a:ext cx="5660" cy="16938"/>
            </a:xfrm>
            <a:custGeom>
              <a:rect b="b" l="l" r="r" t="t"/>
              <a:pathLst>
                <a:path extrusionOk="0" h="30796" w="10291">
                  <a:moveTo>
                    <a:pt x="327" y="12681"/>
                  </a:moveTo>
                  <a:cubicBezTo>
                    <a:pt x="-579" y="18116"/>
                    <a:pt x="327" y="23550"/>
                    <a:pt x="3950" y="26268"/>
                  </a:cubicBezTo>
                  <a:cubicBezTo>
                    <a:pt x="5762" y="28079"/>
                    <a:pt x="7573" y="28986"/>
                    <a:pt x="10291" y="30797"/>
                  </a:cubicBezTo>
                  <a:lnTo>
                    <a:pt x="10291" y="0"/>
                  </a:lnTo>
                  <a:cubicBezTo>
                    <a:pt x="3950" y="1812"/>
                    <a:pt x="1233" y="8152"/>
                    <a:pt x="327" y="12681"/>
                  </a:cubicBezTo>
                  <a:lnTo>
                    <a:pt x="327" y="126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6" name="Google Shape;876;p48"/>
            <p:cNvSpPr/>
            <p:nvPr/>
          </p:nvSpPr>
          <p:spPr>
            <a:xfrm>
              <a:off x="6435333" y="4164104"/>
              <a:ext cx="7707" cy="23415"/>
            </a:xfrm>
            <a:custGeom>
              <a:rect b="b" l="l" r="r" t="t"/>
              <a:pathLst>
                <a:path extrusionOk="0" h="42572" w="14013">
                  <a:moveTo>
                    <a:pt x="0" y="0"/>
                  </a:moveTo>
                  <a:lnTo>
                    <a:pt x="0" y="42572"/>
                  </a:lnTo>
                  <a:cubicBezTo>
                    <a:pt x="8152" y="38950"/>
                    <a:pt x="12681" y="30797"/>
                    <a:pt x="13587" y="23551"/>
                  </a:cubicBezTo>
                  <a:cubicBezTo>
                    <a:pt x="14492" y="19022"/>
                    <a:pt x="15399" y="5435"/>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7" name="Google Shape;877;p48"/>
            <p:cNvSpPr/>
            <p:nvPr/>
          </p:nvSpPr>
          <p:spPr>
            <a:xfrm>
              <a:off x="6351321" y="4080592"/>
              <a:ext cx="155434" cy="155434"/>
            </a:xfrm>
            <a:custGeom>
              <a:rect b="b" l="l" r="r" t="t"/>
              <a:pathLst>
                <a:path extrusionOk="0" h="282607" w="282607">
                  <a:moveTo>
                    <a:pt x="141304" y="0"/>
                  </a:moveTo>
                  <a:cubicBezTo>
                    <a:pt x="63406" y="0"/>
                    <a:pt x="0" y="63406"/>
                    <a:pt x="0" y="141304"/>
                  </a:cubicBezTo>
                  <a:cubicBezTo>
                    <a:pt x="0" y="219202"/>
                    <a:pt x="63406" y="282608"/>
                    <a:pt x="141304" y="282608"/>
                  </a:cubicBezTo>
                  <a:cubicBezTo>
                    <a:pt x="219202" y="282608"/>
                    <a:pt x="282608" y="219202"/>
                    <a:pt x="282608" y="141304"/>
                  </a:cubicBezTo>
                  <a:cubicBezTo>
                    <a:pt x="282608" y="63406"/>
                    <a:pt x="219202" y="0"/>
                    <a:pt x="141304" y="0"/>
                  </a:cubicBezTo>
                  <a:lnTo>
                    <a:pt x="141304" y="0"/>
                  </a:lnTo>
                  <a:close/>
                  <a:moveTo>
                    <a:pt x="186594" y="177536"/>
                  </a:moveTo>
                  <a:cubicBezTo>
                    <a:pt x="183876" y="193840"/>
                    <a:pt x="171194" y="210144"/>
                    <a:pt x="152173" y="214673"/>
                  </a:cubicBezTo>
                  <a:lnTo>
                    <a:pt x="152173" y="223731"/>
                  </a:lnTo>
                  <a:cubicBezTo>
                    <a:pt x="152173" y="229166"/>
                    <a:pt x="147644" y="234601"/>
                    <a:pt x="141304" y="234601"/>
                  </a:cubicBezTo>
                  <a:cubicBezTo>
                    <a:pt x="134963" y="234601"/>
                    <a:pt x="130434" y="230072"/>
                    <a:pt x="130434" y="223731"/>
                  </a:cubicBezTo>
                  <a:lnTo>
                    <a:pt x="130434" y="215579"/>
                  </a:lnTo>
                  <a:cubicBezTo>
                    <a:pt x="120470" y="214673"/>
                    <a:pt x="112318" y="212862"/>
                    <a:pt x="99637" y="204709"/>
                  </a:cubicBezTo>
                  <a:cubicBezTo>
                    <a:pt x="95108" y="201992"/>
                    <a:pt x="93296" y="194746"/>
                    <a:pt x="96920" y="190217"/>
                  </a:cubicBezTo>
                  <a:cubicBezTo>
                    <a:pt x="99637" y="185688"/>
                    <a:pt x="106883" y="183876"/>
                    <a:pt x="111412" y="187499"/>
                  </a:cubicBezTo>
                  <a:cubicBezTo>
                    <a:pt x="118659" y="192028"/>
                    <a:pt x="123188" y="193840"/>
                    <a:pt x="130434" y="194746"/>
                  </a:cubicBezTo>
                  <a:lnTo>
                    <a:pt x="130434" y="142209"/>
                  </a:lnTo>
                  <a:cubicBezTo>
                    <a:pt x="122282" y="138587"/>
                    <a:pt x="115941" y="134963"/>
                    <a:pt x="111412" y="131340"/>
                  </a:cubicBezTo>
                  <a:cubicBezTo>
                    <a:pt x="102354" y="124093"/>
                    <a:pt x="97825" y="111413"/>
                    <a:pt x="100543" y="97826"/>
                  </a:cubicBezTo>
                  <a:cubicBezTo>
                    <a:pt x="103260" y="83333"/>
                    <a:pt x="113224" y="71557"/>
                    <a:pt x="126811" y="67028"/>
                  </a:cubicBezTo>
                  <a:cubicBezTo>
                    <a:pt x="128622" y="67028"/>
                    <a:pt x="129528" y="66123"/>
                    <a:pt x="131340" y="66123"/>
                  </a:cubicBezTo>
                  <a:lnTo>
                    <a:pt x="131340" y="57065"/>
                  </a:lnTo>
                  <a:cubicBezTo>
                    <a:pt x="131340" y="51630"/>
                    <a:pt x="135869" y="46195"/>
                    <a:pt x="142209" y="46195"/>
                  </a:cubicBezTo>
                  <a:cubicBezTo>
                    <a:pt x="148549" y="46195"/>
                    <a:pt x="153078" y="50724"/>
                    <a:pt x="153078" y="57065"/>
                  </a:cubicBezTo>
                  <a:lnTo>
                    <a:pt x="153078" y="65217"/>
                  </a:lnTo>
                  <a:cubicBezTo>
                    <a:pt x="164854" y="67028"/>
                    <a:pt x="172101" y="72464"/>
                    <a:pt x="176630" y="76993"/>
                  </a:cubicBezTo>
                  <a:cubicBezTo>
                    <a:pt x="180252" y="81522"/>
                    <a:pt x="180252" y="87862"/>
                    <a:pt x="175723" y="91485"/>
                  </a:cubicBezTo>
                  <a:cubicBezTo>
                    <a:pt x="171194" y="95108"/>
                    <a:pt x="164854" y="95108"/>
                    <a:pt x="161231" y="90579"/>
                  </a:cubicBezTo>
                  <a:cubicBezTo>
                    <a:pt x="161231" y="90579"/>
                    <a:pt x="158514" y="87862"/>
                    <a:pt x="153985" y="86051"/>
                  </a:cubicBezTo>
                  <a:lnTo>
                    <a:pt x="153985" y="127717"/>
                  </a:lnTo>
                  <a:cubicBezTo>
                    <a:pt x="155796" y="128622"/>
                    <a:pt x="158514" y="129529"/>
                    <a:pt x="160325" y="130434"/>
                  </a:cubicBezTo>
                  <a:cubicBezTo>
                    <a:pt x="179347" y="138587"/>
                    <a:pt x="190217" y="156702"/>
                    <a:pt x="186594" y="177536"/>
                  </a:cubicBezTo>
                  <a:lnTo>
                    <a:pt x="186594" y="1775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78" name="Google Shape;878;p48"/>
          <p:cNvGrpSpPr/>
          <p:nvPr/>
        </p:nvGrpSpPr>
        <p:grpSpPr>
          <a:xfrm>
            <a:off x="5497336" y="4131571"/>
            <a:ext cx="295016" cy="296148"/>
            <a:chOff x="5497336" y="3941071"/>
            <a:chExt cx="295016" cy="296148"/>
          </a:xfrm>
        </p:grpSpPr>
        <p:sp>
          <p:nvSpPr>
            <p:cNvPr id="879" name="Google Shape;879;p48"/>
            <p:cNvSpPr/>
            <p:nvPr/>
          </p:nvSpPr>
          <p:spPr>
            <a:xfrm>
              <a:off x="5621381" y="3941071"/>
              <a:ext cx="40685" cy="51834"/>
            </a:xfrm>
            <a:custGeom>
              <a:rect b="b" l="l" r="r" t="t"/>
              <a:pathLst>
                <a:path extrusionOk="0" h="94243" w="73973">
                  <a:moveTo>
                    <a:pt x="10568" y="59782"/>
                  </a:moveTo>
                  <a:lnTo>
                    <a:pt x="10568" y="62500"/>
                  </a:lnTo>
                  <a:cubicBezTo>
                    <a:pt x="10568" y="79710"/>
                    <a:pt x="24155" y="94203"/>
                    <a:pt x="41365" y="94203"/>
                  </a:cubicBezTo>
                  <a:cubicBezTo>
                    <a:pt x="59481" y="95108"/>
                    <a:pt x="73974" y="80616"/>
                    <a:pt x="73974" y="62500"/>
                  </a:cubicBezTo>
                  <a:cubicBezTo>
                    <a:pt x="73974" y="28079"/>
                    <a:pt x="45894" y="0"/>
                    <a:pt x="11474" y="0"/>
                  </a:cubicBezTo>
                  <a:cubicBezTo>
                    <a:pt x="3322" y="0"/>
                    <a:pt x="-3019" y="9058"/>
                    <a:pt x="1510" y="16304"/>
                  </a:cubicBezTo>
                  <a:cubicBezTo>
                    <a:pt x="7851" y="29891"/>
                    <a:pt x="10568" y="44384"/>
                    <a:pt x="10568" y="59782"/>
                  </a:cubicBezTo>
                  <a:lnTo>
                    <a:pt x="10568" y="5978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0" name="Google Shape;880;p48"/>
            <p:cNvSpPr/>
            <p:nvPr/>
          </p:nvSpPr>
          <p:spPr>
            <a:xfrm>
              <a:off x="5532201" y="4024583"/>
              <a:ext cx="22916" cy="45833"/>
            </a:xfrm>
            <a:custGeom>
              <a:rect b="b" l="l" r="r" t="t"/>
              <a:pathLst>
                <a:path extrusionOk="0" h="83333" w="41666">
                  <a:moveTo>
                    <a:pt x="41666" y="83333"/>
                  </a:moveTo>
                  <a:cubicBezTo>
                    <a:pt x="38044" y="69746"/>
                    <a:pt x="36232" y="56159"/>
                    <a:pt x="36232" y="41666"/>
                  </a:cubicBezTo>
                  <a:cubicBezTo>
                    <a:pt x="36232" y="27174"/>
                    <a:pt x="38044" y="13587"/>
                    <a:pt x="41666" y="0"/>
                  </a:cubicBezTo>
                  <a:cubicBezTo>
                    <a:pt x="41666" y="0"/>
                    <a:pt x="41666" y="0"/>
                    <a:pt x="41666" y="0"/>
                  </a:cubicBezTo>
                  <a:cubicBezTo>
                    <a:pt x="19021" y="0"/>
                    <a:pt x="0" y="19021"/>
                    <a:pt x="0" y="41666"/>
                  </a:cubicBezTo>
                  <a:cubicBezTo>
                    <a:pt x="0" y="64311"/>
                    <a:pt x="19021" y="83333"/>
                    <a:pt x="41666" y="83333"/>
                  </a:cubicBezTo>
                  <a:cubicBezTo>
                    <a:pt x="41666" y="83333"/>
                    <a:pt x="41666" y="83333"/>
                    <a:pt x="41666" y="83333"/>
                  </a:cubicBezTo>
                  <a:lnTo>
                    <a:pt x="41666" y="8333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1" name="Google Shape;881;p48"/>
            <p:cNvSpPr/>
            <p:nvPr/>
          </p:nvSpPr>
          <p:spPr>
            <a:xfrm>
              <a:off x="5734231" y="4024583"/>
              <a:ext cx="22916" cy="45833"/>
            </a:xfrm>
            <a:custGeom>
              <a:rect b="b" l="l" r="r" t="t"/>
              <a:pathLst>
                <a:path extrusionOk="0" h="83333" w="41666">
                  <a:moveTo>
                    <a:pt x="0" y="83333"/>
                  </a:moveTo>
                  <a:cubicBezTo>
                    <a:pt x="22645" y="83333"/>
                    <a:pt x="41666" y="64311"/>
                    <a:pt x="41666" y="41666"/>
                  </a:cubicBezTo>
                  <a:cubicBezTo>
                    <a:pt x="41666" y="19021"/>
                    <a:pt x="22645" y="0"/>
                    <a:pt x="0" y="0"/>
                  </a:cubicBezTo>
                  <a:cubicBezTo>
                    <a:pt x="0" y="0"/>
                    <a:pt x="0" y="0"/>
                    <a:pt x="0" y="0"/>
                  </a:cubicBezTo>
                  <a:cubicBezTo>
                    <a:pt x="3623" y="13587"/>
                    <a:pt x="5435" y="27174"/>
                    <a:pt x="5435" y="41666"/>
                  </a:cubicBezTo>
                  <a:cubicBezTo>
                    <a:pt x="4529" y="56159"/>
                    <a:pt x="2717" y="70652"/>
                    <a:pt x="0" y="83333"/>
                  </a:cubicBezTo>
                  <a:cubicBezTo>
                    <a:pt x="0" y="83333"/>
                    <a:pt x="0" y="83333"/>
                    <a:pt x="0" y="83333"/>
                  </a:cubicBezTo>
                  <a:lnTo>
                    <a:pt x="0" y="8333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2" name="Google Shape;882;p48"/>
            <p:cNvSpPr/>
            <p:nvPr/>
          </p:nvSpPr>
          <p:spPr>
            <a:xfrm>
              <a:off x="5570201" y="3980577"/>
              <a:ext cx="148963" cy="141485"/>
            </a:xfrm>
            <a:custGeom>
              <a:rect b="b" l="l" r="r" t="t"/>
              <a:pathLst>
                <a:path extrusionOk="0" h="257245" w="270842">
                  <a:moveTo>
                    <a:pt x="134974" y="257245"/>
                  </a:moveTo>
                  <a:cubicBezTo>
                    <a:pt x="210155" y="257245"/>
                    <a:pt x="270843" y="196557"/>
                    <a:pt x="270843" y="121376"/>
                  </a:cubicBezTo>
                  <a:cubicBezTo>
                    <a:pt x="270843" y="68840"/>
                    <a:pt x="240952" y="22645"/>
                    <a:pt x="197474" y="906"/>
                  </a:cubicBezTo>
                  <a:cubicBezTo>
                    <a:pt x="195662" y="13587"/>
                    <a:pt x="189321" y="26268"/>
                    <a:pt x="180263" y="35326"/>
                  </a:cubicBezTo>
                  <a:cubicBezTo>
                    <a:pt x="168488" y="47101"/>
                    <a:pt x="153090" y="53442"/>
                    <a:pt x="135879" y="53442"/>
                  </a:cubicBezTo>
                  <a:cubicBezTo>
                    <a:pt x="134974" y="53442"/>
                    <a:pt x="134974" y="53442"/>
                    <a:pt x="134068" y="53442"/>
                  </a:cubicBezTo>
                  <a:cubicBezTo>
                    <a:pt x="117763" y="52536"/>
                    <a:pt x="102365" y="46195"/>
                    <a:pt x="90590" y="33514"/>
                  </a:cubicBezTo>
                  <a:cubicBezTo>
                    <a:pt x="81532" y="24456"/>
                    <a:pt x="76097" y="12681"/>
                    <a:pt x="74285" y="0"/>
                  </a:cubicBezTo>
                  <a:cubicBezTo>
                    <a:pt x="30807" y="22645"/>
                    <a:pt x="10" y="67935"/>
                    <a:pt x="10" y="120471"/>
                  </a:cubicBezTo>
                  <a:cubicBezTo>
                    <a:pt x="-896" y="196557"/>
                    <a:pt x="59793" y="257245"/>
                    <a:pt x="134974" y="257245"/>
                  </a:cubicBezTo>
                  <a:lnTo>
                    <a:pt x="134974" y="257245"/>
                  </a:lnTo>
                  <a:close/>
                  <a:moveTo>
                    <a:pt x="187510" y="86051"/>
                  </a:moveTo>
                  <a:cubicBezTo>
                    <a:pt x="196568" y="86051"/>
                    <a:pt x="202908" y="93297"/>
                    <a:pt x="202908" y="101449"/>
                  </a:cubicBezTo>
                  <a:cubicBezTo>
                    <a:pt x="202908" y="109601"/>
                    <a:pt x="195662" y="116847"/>
                    <a:pt x="187510" y="116847"/>
                  </a:cubicBezTo>
                  <a:cubicBezTo>
                    <a:pt x="179358" y="116847"/>
                    <a:pt x="172111" y="109601"/>
                    <a:pt x="172111" y="101449"/>
                  </a:cubicBezTo>
                  <a:cubicBezTo>
                    <a:pt x="172111" y="93297"/>
                    <a:pt x="178452" y="86051"/>
                    <a:pt x="187510" y="86051"/>
                  </a:cubicBezTo>
                  <a:lnTo>
                    <a:pt x="187510" y="86051"/>
                  </a:lnTo>
                  <a:close/>
                  <a:moveTo>
                    <a:pt x="168488" y="158514"/>
                  </a:moveTo>
                  <a:cubicBezTo>
                    <a:pt x="174829" y="152173"/>
                    <a:pt x="184792" y="152173"/>
                    <a:pt x="190227" y="158514"/>
                  </a:cubicBezTo>
                  <a:cubicBezTo>
                    <a:pt x="196568" y="164854"/>
                    <a:pt x="196568" y="174818"/>
                    <a:pt x="190227" y="180253"/>
                  </a:cubicBezTo>
                  <a:cubicBezTo>
                    <a:pt x="174829" y="195651"/>
                    <a:pt x="154901" y="202898"/>
                    <a:pt x="134974" y="202898"/>
                  </a:cubicBezTo>
                  <a:cubicBezTo>
                    <a:pt x="115046" y="202898"/>
                    <a:pt x="95118" y="195651"/>
                    <a:pt x="79720" y="180253"/>
                  </a:cubicBezTo>
                  <a:cubicBezTo>
                    <a:pt x="73380" y="173912"/>
                    <a:pt x="73380" y="163949"/>
                    <a:pt x="79720" y="158514"/>
                  </a:cubicBezTo>
                  <a:cubicBezTo>
                    <a:pt x="86061" y="152173"/>
                    <a:pt x="96025" y="152173"/>
                    <a:pt x="101459" y="158514"/>
                  </a:cubicBezTo>
                  <a:cubicBezTo>
                    <a:pt x="120481" y="176630"/>
                    <a:pt x="149466" y="176630"/>
                    <a:pt x="168488" y="158514"/>
                  </a:cubicBezTo>
                  <a:lnTo>
                    <a:pt x="168488" y="158514"/>
                  </a:lnTo>
                  <a:close/>
                  <a:moveTo>
                    <a:pt x="82438" y="86051"/>
                  </a:moveTo>
                  <a:cubicBezTo>
                    <a:pt x="91496" y="86051"/>
                    <a:pt x="97836" y="93297"/>
                    <a:pt x="97836" y="101449"/>
                  </a:cubicBezTo>
                  <a:cubicBezTo>
                    <a:pt x="97836" y="109601"/>
                    <a:pt x="90590" y="116847"/>
                    <a:pt x="82438" y="116847"/>
                  </a:cubicBezTo>
                  <a:cubicBezTo>
                    <a:pt x="74285" y="116847"/>
                    <a:pt x="67039" y="109601"/>
                    <a:pt x="67039" y="101449"/>
                  </a:cubicBezTo>
                  <a:cubicBezTo>
                    <a:pt x="67039" y="93297"/>
                    <a:pt x="74285" y="86051"/>
                    <a:pt x="82438" y="86051"/>
                  </a:cubicBezTo>
                  <a:lnTo>
                    <a:pt x="82438" y="8605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83" name="Google Shape;883;p48"/>
            <p:cNvGrpSpPr/>
            <p:nvPr/>
          </p:nvGrpSpPr>
          <p:grpSpPr>
            <a:xfrm>
              <a:off x="5497336" y="4122494"/>
              <a:ext cx="295016" cy="114725"/>
              <a:chOff x="7771720" y="6243840"/>
              <a:chExt cx="534352" cy="207797"/>
            </a:xfrm>
          </p:grpSpPr>
          <p:sp>
            <p:nvSpPr>
              <p:cNvPr id="884" name="Google Shape;884;p48"/>
              <p:cNvSpPr/>
              <p:nvPr/>
            </p:nvSpPr>
            <p:spPr>
              <a:xfrm>
                <a:off x="7771720" y="6251456"/>
                <a:ext cx="64311" cy="197463"/>
              </a:xfrm>
              <a:custGeom>
                <a:rect b="b" l="l" r="r" t="t"/>
                <a:pathLst>
                  <a:path extrusionOk="0" h="197463" w="64311">
                    <a:moveTo>
                      <a:pt x="48913" y="0"/>
                    </a:moveTo>
                    <a:lnTo>
                      <a:pt x="15399" y="0"/>
                    </a:lnTo>
                    <a:cubicBezTo>
                      <a:pt x="6341" y="0"/>
                      <a:pt x="0" y="7247"/>
                      <a:pt x="0" y="15399"/>
                    </a:cubicBezTo>
                    <a:lnTo>
                      <a:pt x="0" y="182065"/>
                    </a:lnTo>
                    <a:cubicBezTo>
                      <a:pt x="0" y="191123"/>
                      <a:pt x="7246" y="197464"/>
                      <a:pt x="15399" y="197464"/>
                    </a:cubicBezTo>
                    <a:lnTo>
                      <a:pt x="48913" y="197464"/>
                    </a:lnTo>
                    <a:cubicBezTo>
                      <a:pt x="57971" y="197464"/>
                      <a:pt x="64311" y="190217"/>
                      <a:pt x="64311" y="182065"/>
                    </a:cubicBezTo>
                    <a:lnTo>
                      <a:pt x="64311" y="15399"/>
                    </a:lnTo>
                    <a:cubicBezTo>
                      <a:pt x="64311" y="7247"/>
                      <a:pt x="57971" y="0"/>
                      <a:pt x="48913" y="0"/>
                    </a:cubicBezTo>
                    <a:lnTo>
                      <a:pt x="4891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5" name="Google Shape;885;p48"/>
              <p:cNvSpPr/>
              <p:nvPr/>
            </p:nvSpPr>
            <p:spPr>
              <a:xfrm>
                <a:off x="7868640" y="6243840"/>
                <a:ext cx="437432" cy="207797"/>
              </a:xfrm>
              <a:custGeom>
                <a:rect b="b" l="l" r="r" t="t"/>
                <a:pathLst>
                  <a:path extrusionOk="0" h="207797" w="437432">
                    <a:moveTo>
                      <a:pt x="423006" y="7616"/>
                    </a:moveTo>
                    <a:cubicBezTo>
                      <a:pt x="409419" y="-3253"/>
                      <a:pt x="389492" y="-2347"/>
                      <a:pt x="376810" y="9428"/>
                    </a:cubicBezTo>
                    <a:lnTo>
                      <a:pt x="301630" y="74645"/>
                    </a:lnTo>
                    <a:cubicBezTo>
                      <a:pt x="301630" y="75551"/>
                      <a:pt x="302535" y="77363"/>
                      <a:pt x="302535" y="78269"/>
                    </a:cubicBezTo>
                    <a:cubicBezTo>
                      <a:pt x="302535" y="117218"/>
                      <a:pt x="270832" y="148921"/>
                      <a:pt x="231883" y="148921"/>
                    </a:cubicBezTo>
                    <a:lnTo>
                      <a:pt x="120471" y="148921"/>
                    </a:lnTo>
                    <a:cubicBezTo>
                      <a:pt x="111413" y="148921"/>
                      <a:pt x="105072" y="141674"/>
                      <a:pt x="105072" y="133522"/>
                    </a:cubicBezTo>
                    <a:cubicBezTo>
                      <a:pt x="105072" y="124464"/>
                      <a:pt x="112318" y="118123"/>
                      <a:pt x="120471" y="118123"/>
                    </a:cubicBezTo>
                    <a:lnTo>
                      <a:pt x="231883" y="118123"/>
                    </a:lnTo>
                    <a:cubicBezTo>
                      <a:pt x="253623" y="118123"/>
                      <a:pt x="270832" y="100914"/>
                      <a:pt x="270832" y="79174"/>
                    </a:cubicBezTo>
                    <a:cubicBezTo>
                      <a:pt x="270832" y="57435"/>
                      <a:pt x="253623" y="40225"/>
                      <a:pt x="231883" y="40225"/>
                    </a:cubicBezTo>
                    <a:lnTo>
                      <a:pt x="135869" y="40225"/>
                    </a:lnTo>
                    <a:cubicBezTo>
                      <a:pt x="95108" y="13051"/>
                      <a:pt x="43478" y="9428"/>
                      <a:pt x="0" y="29356"/>
                    </a:cubicBezTo>
                    <a:lnTo>
                      <a:pt x="0" y="188775"/>
                    </a:lnTo>
                    <a:cubicBezTo>
                      <a:pt x="24457" y="201457"/>
                      <a:pt x="50724" y="207797"/>
                      <a:pt x="77898" y="207797"/>
                    </a:cubicBezTo>
                    <a:lnTo>
                      <a:pt x="246376" y="207797"/>
                    </a:lnTo>
                    <a:cubicBezTo>
                      <a:pt x="280796" y="207797"/>
                      <a:pt x="313405" y="193304"/>
                      <a:pt x="336050" y="167037"/>
                    </a:cubicBezTo>
                    <a:lnTo>
                      <a:pt x="428441" y="61058"/>
                    </a:lnTo>
                    <a:cubicBezTo>
                      <a:pt x="442028" y="44754"/>
                      <a:pt x="440216" y="20298"/>
                      <a:pt x="423006" y="7616"/>
                    </a:cubicBezTo>
                    <a:lnTo>
                      <a:pt x="423006" y="761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86" name="Google Shape;886;p48"/>
          <p:cNvGrpSpPr/>
          <p:nvPr/>
        </p:nvGrpSpPr>
        <p:grpSpPr>
          <a:xfrm>
            <a:off x="4782091" y="4131571"/>
            <a:ext cx="294717" cy="295368"/>
            <a:chOff x="4782091" y="3941071"/>
            <a:chExt cx="294717" cy="295368"/>
          </a:xfrm>
        </p:grpSpPr>
        <p:sp>
          <p:nvSpPr>
            <p:cNvPr id="887" name="Google Shape;887;p48"/>
            <p:cNvSpPr/>
            <p:nvPr/>
          </p:nvSpPr>
          <p:spPr>
            <a:xfrm>
              <a:off x="4782091" y="4190108"/>
              <a:ext cx="86186" cy="46331"/>
            </a:xfrm>
            <a:custGeom>
              <a:rect b="b" l="l" r="r" t="t"/>
              <a:pathLst>
                <a:path extrusionOk="0" h="84238" w="156702">
                  <a:moveTo>
                    <a:pt x="130435" y="0"/>
                  </a:moveTo>
                  <a:lnTo>
                    <a:pt x="26268" y="0"/>
                  </a:lnTo>
                  <a:cubicBezTo>
                    <a:pt x="11775" y="0"/>
                    <a:pt x="0" y="11775"/>
                    <a:pt x="0" y="26268"/>
                  </a:cubicBezTo>
                  <a:lnTo>
                    <a:pt x="0" y="57971"/>
                  </a:lnTo>
                  <a:cubicBezTo>
                    <a:pt x="0" y="72464"/>
                    <a:pt x="11775" y="84239"/>
                    <a:pt x="26268" y="84239"/>
                  </a:cubicBezTo>
                  <a:lnTo>
                    <a:pt x="130435" y="84239"/>
                  </a:lnTo>
                  <a:cubicBezTo>
                    <a:pt x="144927" y="84239"/>
                    <a:pt x="156702" y="72464"/>
                    <a:pt x="156702" y="57971"/>
                  </a:cubicBezTo>
                  <a:lnTo>
                    <a:pt x="156702" y="26268"/>
                  </a:lnTo>
                  <a:cubicBezTo>
                    <a:pt x="156702" y="11775"/>
                    <a:pt x="144927" y="0"/>
                    <a:pt x="130435" y="0"/>
                  </a:cubicBezTo>
                  <a:lnTo>
                    <a:pt x="13043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8" name="Google Shape;888;p48"/>
            <p:cNvSpPr/>
            <p:nvPr/>
          </p:nvSpPr>
          <p:spPr>
            <a:xfrm>
              <a:off x="4886607" y="4190108"/>
              <a:ext cx="86186" cy="46331"/>
            </a:xfrm>
            <a:custGeom>
              <a:rect b="b" l="l" r="r" t="t"/>
              <a:pathLst>
                <a:path extrusionOk="0" h="84238" w="156702">
                  <a:moveTo>
                    <a:pt x="130434" y="0"/>
                  </a:moveTo>
                  <a:lnTo>
                    <a:pt x="26268" y="0"/>
                  </a:lnTo>
                  <a:cubicBezTo>
                    <a:pt x="11775" y="0"/>
                    <a:pt x="0" y="11775"/>
                    <a:pt x="0" y="26268"/>
                  </a:cubicBezTo>
                  <a:lnTo>
                    <a:pt x="0" y="57971"/>
                  </a:lnTo>
                  <a:cubicBezTo>
                    <a:pt x="0" y="72464"/>
                    <a:pt x="11775" y="84239"/>
                    <a:pt x="26268" y="84239"/>
                  </a:cubicBezTo>
                  <a:lnTo>
                    <a:pt x="130434" y="84239"/>
                  </a:lnTo>
                  <a:cubicBezTo>
                    <a:pt x="144927" y="84239"/>
                    <a:pt x="156702" y="72464"/>
                    <a:pt x="156702" y="57971"/>
                  </a:cubicBezTo>
                  <a:lnTo>
                    <a:pt x="156702" y="26268"/>
                  </a:lnTo>
                  <a:cubicBezTo>
                    <a:pt x="155796" y="11775"/>
                    <a:pt x="144927" y="0"/>
                    <a:pt x="130434" y="0"/>
                  </a:cubicBezTo>
                  <a:lnTo>
                    <a:pt x="130434"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9" name="Google Shape;889;p48"/>
            <p:cNvSpPr/>
            <p:nvPr/>
          </p:nvSpPr>
          <p:spPr>
            <a:xfrm>
              <a:off x="4990622" y="4190108"/>
              <a:ext cx="86186" cy="46331"/>
            </a:xfrm>
            <a:custGeom>
              <a:rect b="b" l="l" r="r" t="t"/>
              <a:pathLst>
                <a:path extrusionOk="0" h="84238" w="156702">
                  <a:moveTo>
                    <a:pt x="130434" y="0"/>
                  </a:moveTo>
                  <a:lnTo>
                    <a:pt x="26268" y="0"/>
                  </a:lnTo>
                  <a:cubicBezTo>
                    <a:pt x="11775" y="0"/>
                    <a:pt x="0" y="11775"/>
                    <a:pt x="0" y="26268"/>
                  </a:cubicBezTo>
                  <a:lnTo>
                    <a:pt x="0" y="57971"/>
                  </a:lnTo>
                  <a:cubicBezTo>
                    <a:pt x="0" y="72464"/>
                    <a:pt x="11775" y="84239"/>
                    <a:pt x="26268" y="84239"/>
                  </a:cubicBezTo>
                  <a:lnTo>
                    <a:pt x="130434" y="84239"/>
                  </a:lnTo>
                  <a:cubicBezTo>
                    <a:pt x="144927" y="84239"/>
                    <a:pt x="156702" y="72464"/>
                    <a:pt x="156702" y="57971"/>
                  </a:cubicBezTo>
                  <a:lnTo>
                    <a:pt x="156702" y="26268"/>
                  </a:lnTo>
                  <a:cubicBezTo>
                    <a:pt x="156702" y="11775"/>
                    <a:pt x="144927" y="0"/>
                    <a:pt x="130434" y="0"/>
                  </a:cubicBezTo>
                  <a:lnTo>
                    <a:pt x="130434"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0" name="Google Shape;890;p48"/>
            <p:cNvSpPr/>
            <p:nvPr/>
          </p:nvSpPr>
          <p:spPr>
            <a:xfrm>
              <a:off x="5024627" y="3986257"/>
              <a:ext cx="34375" cy="46650"/>
            </a:xfrm>
            <a:custGeom>
              <a:rect b="b" l="l" r="r" t="t"/>
              <a:pathLst>
                <a:path extrusionOk="0" h="84818" w="62500">
                  <a:moveTo>
                    <a:pt x="62500" y="45869"/>
                  </a:moveTo>
                  <a:cubicBezTo>
                    <a:pt x="62500" y="41340"/>
                    <a:pt x="60688" y="37717"/>
                    <a:pt x="57971" y="34094"/>
                  </a:cubicBezTo>
                  <a:lnTo>
                    <a:pt x="26268" y="4203"/>
                  </a:lnTo>
                  <a:cubicBezTo>
                    <a:pt x="16304" y="-4855"/>
                    <a:pt x="0" y="1486"/>
                    <a:pt x="0" y="15978"/>
                  </a:cubicBezTo>
                  <a:lnTo>
                    <a:pt x="0" y="84819"/>
                  </a:lnTo>
                  <a:lnTo>
                    <a:pt x="62500" y="84819"/>
                  </a:lnTo>
                  <a:lnTo>
                    <a:pt x="62500" y="4586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1" name="Google Shape;891;p48"/>
            <p:cNvSpPr/>
            <p:nvPr/>
          </p:nvSpPr>
          <p:spPr>
            <a:xfrm>
              <a:off x="4921112" y="3986757"/>
              <a:ext cx="34375" cy="46650"/>
            </a:xfrm>
            <a:custGeom>
              <a:rect b="b" l="l" r="r" t="t"/>
              <a:pathLst>
                <a:path extrusionOk="0" h="84818" w="62500">
                  <a:moveTo>
                    <a:pt x="62500" y="38623"/>
                  </a:moveTo>
                  <a:lnTo>
                    <a:pt x="26268" y="4203"/>
                  </a:lnTo>
                  <a:cubicBezTo>
                    <a:pt x="16304" y="-4855"/>
                    <a:pt x="0" y="1486"/>
                    <a:pt x="0" y="15979"/>
                  </a:cubicBezTo>
                  <a:lnTo>
                    <a:pt x="0" y="84819"/>
                  </a:lnTo>
                  <a:lnTo>
                    <a:pt x="62500" y="84819"/>
                  </a:lnTo>
                  <a:lnTo>
                    <a:pt x="62500" y="3862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2" name="Google Shape;892;p48"/>
            <p:cNvSpPr/>
            <p:nvPr/>
          </p:nvSpPr>
          <p:spPr>
            <a:xfrm>
              <a:off x="4973120" y="3986757"/>
              <a:ext cx="34374" cy="46650"/>
            </a:xfrm>
            <a:custGeom>
              <a:rect b="b" l="l" r="r" t="t"/>
              <a:pathLst>
                <a:path extrusionOk="0" h="84818" w="62499">
                  <a:moveTo>
                    <a:pt x="62500" y="38623"/>
                  </a:moveTo>
                  <a:lnTo>
                    <a:pt x="26268" y="4203"/>
                  </a:lnTo>
                  <a:cubicBezTo>
                    <a:pt x="16304" y="-4855"/>
                    <a:pt x="0" y="1486"/>
                    <a:pt x="0" y="15979"/>
                  </a:cubicBezTo>
                  <a:lnTo>
                    <a:pt x="0" y="84819"/>
                  </a:lnTo>
                  <a:lnTo>
                    <a:pt x="62500" y="84819"/>
                  </a:lnTo>
                  <a:lnTo>
                    <a:pt x="62500" y="3862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3" name="Google Shape;893;p48"/>
            <p:cNvSpPr/>
            <p:nvPr/>
          </p:nvSpPr>
          <p:spPr>
            <a:xfrm>
              <a:off x="4838100" y="3941071"/>
              <a:ext cx="44338" cy="34375"/>
            </a:xfrm>
            <a:custGeom>
              <a:rect b="b" l="l" r="r" t="t"/>
              <a:pathLst>
                <a:path extrusionOk="0" h="62500" w="80615">
                  <a:moveTo>
                    <a:pt x="71557" y="12681"/>
                  </a:moveTo>
                  <a:cubicBezTo>
                    <a:pt x="69746" y="5435"/>
                    <a:pt x="63406" y="0"/>
                    <a:pt x="56159" y="0"/>
                  </a:cubicBezTo>
                  <a:lnTo>
                    <a:pt x="24457" y="0"/>
                  </a:lnTo>
                  <a:cubicBezTo>
                    <a:pt x="17210" y="0"/>
                    <a:pt x="10870" y="5435"/>
                    <a:pt x="9058" y="12681"/>
                  </a:cubicBezTo>
                  <a:lnTo>
                    <a:pt x="0" y="62500"/>
                  </a:lnTo>
                  <a:lnTo>
                    <a:pt x="80615" y="62500"/>
                  </a:lnTo>
                  <a:lnTo>
                    <a:pt x="71557" y="126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4" name="Google Shape;894;p48"/>
            <p:cNvSpPr/>
            <p:nvPr/>
          </p:nvSpPr>
          <p:spPr>
            <a:xfrm>
              <a:off x="4827598" y="3993078"/>
              <a:ext cx="65761" cy="40353"/>
            </a:xfrm>
            <a:custGeom>
              <a:rect b="b" l="l" r="r" t="t"/>
              <a:pathLst>
                <a:path extrusionOk="0" h="73369" w="119565">
                  <a:moveTo>
                    <a:pt x="105978" y="0"/>
                  </a:moveTo>
                  <a:lnTo>
                    <a:pt x="13587" y="0"/>
                  </a:lnTo>
                  <a:lnTo>
                    <a:pt x="0" y="73369"/>
                  </a:lnTo>
                  <a:lnTo>
                    <a:pt x="119565" y="73369"/>
                  </a:lnTo>
                  <a:lnTo>
                    <a:pt x="105978"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5" name="Google Shape;895;p48"/>
            <p:cNvSpPr/>
            <p:nvPr/>
          </p:nvSpPr>
          <p:spPr>
            <a:xfrm>
              <a:off x="4800094" y="4050587"/>
              <a:ext cx="258061" cy="122055"/>
            </a:xfrm>
            <a:custGeom>
              <a:rect b="b" l="l" r="r" t="t"/>
              <a:pathLst>
                <a:path extrusionOk="0" h="221919" w="469202">
                  <a:moveTo>
                    <a:pt x="15399" y="125000"/>
                  </a:moveTo>
                  <a:lnTo>
                    <a:pt x="219202" y="125000"/>
                  </a:lnTo>
                  <a:lnTo>
                    <a:pt x="219202" y="158514"/>
                  </a:lnTo>
                  <a:lnTo>
                    <a:pt x="76993" y="158514"/>
                  </a:lnTo>
                  <a:cubicBezTo>
                    <a:pt x="50725" y="158514"/>
                    <a:pt x="29892" y="179347"/>
                    <a:pt x="29892" y="205615"/>
                  </a:cubicBezTo>
                  <a:lnTo>
                    <a:pt x="29892" y="221014"/>
                  </a:lnTo>
                  <a:lnTo>
                    <a:pt x="61595" y="221014"/>
                  </a:lnTo>
                  <a:lnTo>
                    <a:pt x="61595" y="205615"/>
                  </a:lnTo>
                  <a:cubicBezTo>
                    <a:pt x="61595" y="196557"/>
                    <a:pt x="68841" y="190217"/>
                    <a:pt x="76993" y="190217"/>
                  </a:cubicBezTo>
                  <a:lnTo>
                    <a:pt x="219202" y="190217"/>
                  </a:lnTo>
                  <a:lnTo>
                    <a:pt x="219202" y="221920"/>
                  </a:lnTo>
                  <a:lnTo>
                    <a:pt x="250905" y="221920"/>
                  </a:lnTo>
                  <a:lnTo>
                    <a:pt x="250905" y="190217"/>
                  </a:lnTo>
                  <a:lnTo>
                    <a:pt x="393115" y="190217"/>
                  </a:lnTo>
                  <a:cubicBezTo>
                    <a:pt x="402173" y="190217"/>
                    <a:pt x="408514" y="197463"/>
                    <a:pt x="408514" y="205615"/>
                  </a:cubicBezTo>
                  <a:lnTo>
                    <a:pt x="408514" y="221014"/>
                  </a:lnTo>
                  <a:lnTo>
                    <a:pt x="440217" y="221014"/>
                  </a:lnTo>
                  <a:lnTo>
                    <a:pt x="440217" y="205615"/>
                  </a:lnTo>
                  <a:cubicBezTo>
                    <a:pt x="440217" y="179347"/>
                    <a:pt x="419384" y="158514"/>
                    <a:pt x="393115" y="158514"/>
                  </a:cubicBezTo>
                  <a:lnTo>
                    <a:pt x="250905" y="158514"/>
                  </a:lnTo>
                  <a:lnTo>
                    <a:pt x="250905" y="125000"/>
                  </a:lnTo>
                  <a:lnTo>
                    <a:pt x="313405" y="125000"/>
                  </a:lnTo>
                  <a:lnTo>
                    <a:pt x="313405" y="47101"/>
                  </a:lnTo>
                  <a:cubicBezTo>
                    <a:pt x="313405" y="38043"/>
                    <a:pt x="320652" y="31703"/>
                    <a:pt x="328804" y="31703"/>
                  </a:cubicBezTo>
                  <a:lnTo>
                    <a:pt x="391304" y="31703"/>
                  </a:lnTo>
                  <a:cubicBezTo>
                    <a:pt x="400361" y="31703"/>
                    <a:pt x="406702" y="38949"/>
                    <a:pt x="406702" y="47101"/>
                  </a:cubicBezTo>
                  <a:lnTo>
                    <a:pt x="406702" y="125000"/>
                  </a:lnTo>
                  <a:lnTo>
                    <a:pt x="453804" y="125000"/>
                  </a:lnTo>
                  <a:cubicBezTo>
                    <a:pt x="462862" y="125000"/>
                    <a:pt x="469202" y="117753"/>
                    <a:pt x="469202" y="109601"/>
                  </a:cubicBezTo>
                  <a:lnTo>
                    <a:pt x="469202" y="0"/>
                  </a:lnTo>
                  <a:lnTo>
                    <a:pt x="15399" y="0"/>
                  </a:lnTo>
                  <a:cubicBezTo>
                    <a:pt x="6341" y="0"/>
                    <a:pt x="0" y="7246"/>
                    <a:pt x="0" y="15398"/>
                  </a:cubicBezTo>
                  <a:lnTo>
                    <a:pt x="0" y="109601"/>
                  </a:lnTo>
                  <a:cubicBezTo>
                    <a:pt x="0" y="117753"/>
                    <a:pt x="6341" y="125000"/>
                    <a:pt x="15399" y="125000"/>
                  </a:cubicBezTo>
                  <a:lnTo>
                    <a:pt x="15399" y="125000"/>
                  </a:lnTo>
                  <a:close/>
                  <a:moveTo>
                    <a:pt x="245471" y="31703"/>
                  </a:moveTo>
                  <a:lnTo>
                    <a:pt x="266304" y="31703"/>
                  </a:lnTo>
                  <a:cubicBezTo>
                    <a:pt x="275362" y="31703"/>
                    <a:pt x="281703" y="38949"/>
                    <a:pt x="281703" y="47101"/>
                  </a:cubicBezTo>
                  <a:cubicBezTo>
                    <a:pt x="281703" y="55253"/>
                    <a:pt x="274456" y="62500"/>
                    <a:pt x="266304" y="62500"/>
                  </a:cubicBezTo>
                  <a:lnTo>
                    <a:pt x="245471" y="62500"/>
                  </a:lnTo>
                  <a:cubicBezTo>
                    <a:pt x="236413" y="62500"/>
                    <a:pt x="230072" y="55253"/>
                    <a:pt x="230072" y="47101"/>
                  </a:cubicBezTo>
                  <a:cubicBezTo>
                    <a:pt x="230072" y="38949"/>
                    <a:pt x="236413" y="31703"/>
                    <a:pt x="245471" y="31703"/>
                  </a:cubicBezTo>
                  <a:lnTo>
                    <a:pt x="245471" y="31703"/>
                  </a:lnTo>
                  <a:close/>
                  <a:moveTo>
                    <a:pt x="161232" y="31703"/>
                  </a:moveTo>
                  <a:lnTo>
                    <a:pt x="182065" y="31703"/>
                  </a:lnTo>
                  <a:cubicBezTo>
                    <a:pt x="191123" y="31703"/>
                    <a:pt x="197464" y="38949"/>
                    <a:pt x="197464" y="47101"/>
                  </a:cubicBezTo>
                  <a:cubicBezTo>
                    <a:pt x="197464" y="55253"/>
                    <a:pt x="190217" y="62500"/>
                    <a:pt x="182065" y="62500"/>
                  </a:cubicBezTo>
                  <a:lnTo>
                    <a:pt x="161232" y="62500"/>
                  </a:lnTo>
                  <a:cubicBezTo>
                    <a:pt x="152174" y="62500"/>
                    <a:pt x="145833" y="55253"/>
                    <a:pt x="145833" y="47101"/>
                  </a:cubicBezTo>
                  <a:cubicBezTo>
                    <a:pt x="145833" y="38949"/>
                    <a:pt x="153080" y="31703"/>
                    <a:pt x="161232" y="31703"/>
                  </a:cubicBezTo>
                  <a:lnTo>
                    <a:pt x="161232" y="31703"/>
                  </a:lnTo>
                  <a:close/>
                  <a:moveTo>
                    <a:pt x="77899" y="31703"/>
                  </a:moveTo>
                  <a:lnTo>
                    <a:pt x="98732" y="31703"/>
                  </a:lnTo>
                  <a:cubicBezTo>
                    <a:pt x="107790" y="31703"/>
                    <a:pt x="114130" y="38949"/>
                    <a:pt x="114130" y="47101"/>
                  </a:cubicBezTo>
                  <a:cubicBezTo>
                    <a:pt x="114130" y="55253"/>
                    <a:pt x="106884" y="62500"/>
                    <a:pt x="98732" y="62500"/>
                  </a:cubicBezTo>
                  <a:lnTo>
                    <a:pt x="77899" y="62500"/>
                  </a:lnTo>
                  <a:cubicBezTo>
                    <a:pt x="68841" y="62500"/>
                    <a:pt x="62500" y="55253"/>
                    <a:pt x="62500" y="47101"/>
                  </a:cubicBezTo>
                  <a:cubicBezTo>
                    <a:pt x="62500" y="38949"/>
                    <a:pt x="69746" y="31703"/>
                    <a:pt x="77899" y="31703"/>
                  </a:cubicBezTo>
                  <a:lnTo>
                    <a:pt x="77899" y="317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6" name="Google Shape;896;p48"/>
            <p:cNvSpPr/>
            <p:nvPr/>
          </p:nvSpPr>
          <p:spPr>
            <a:xfrm>
              <a:off x="4990122" y="4085092"/>
              <a:ext cx="17436" cy="34374"/>
            </a:xfrm>
            <a:custGeom>
              <a:rect b="b" l="l" r="r" t="t"/>
              <a:pathLst>
                <a:path extrusionOk="0" h="62499" w="31702">
                  <a:moveTo>
                    <a:pt x="0" y="0"/>
                  </a:moveTo>
                  <a:lnTo>
                    <a:pt x="31703" y="0"/>
                  </a:lnTo>
                  <a:lnTo>
                    <a:pt x="31703" y="62500"/>
                  </a:lnTo>
                  <a:lnTo>
                    <a:pt x="0" y="62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97" name="Google Shape;897;p48"/>
          <p:cNvGrpSpPr/>
          <p:nvPr/>
        </p:nvGrpSpPr>
        <p:grpSpPr>
          <a:xfrm>
            <a:off x="4066487" y="4131571"/>
            <a:ext cx="295369" cy="294979"/>
            <a:chOff x="4066487" y="3941071"/>
            <a:chExt cx="295369" cy="294979"/>
          </a:xfrm>
        </p:grpSpPr>
        <p:sp>
          <p:nvSpPr>
            <p:cNvPr id="898" name="Google Shape;898;p48"/>
            <p:cNvSpPr/>
            <p:nvPr/>
          </p:nvSpPr>
          <p:spPr>
            <a:xfrm>
              <a:off x="4066987" y="4046086"/>
              <a:ext cx="45833" cy="45833"/>
            </a:xfrm>
            <a:custGeom>
              <a:rect b="b" l="l" r="r" t="t"/>
              <a:pathLst>
                <a:path extrusionOk="0" h="83333" w="83333">
                  <a:moveTo>
                    <a:pt x="83333" y="0"/>
                  </a:moveTo>
                  <a:lnTo>
                    <a:pt x="15399" y="0"/>
                  </a:lnTo>
                  <a:cubicBezTo>
                    <a:pt x="6341" y="0"/>
                    <a:pt x="0" y="7246"/>
                    <a:pt x="0" y="15399"/>
                  </a:cubicBezTo>
                  <a:lnTo>
                    <a:pt x="0" y="83333"/>
                  </a:lnTo>
                  <a:cubicBezTo>
                    <a:pt x="46195" y="83333"/>
                    <a:pt x="83333" y="46195"/>
                    <a:pt x="83333" y="0"/>
                  </a:cubicBezTo>
                  <a:lnTo>
                    <a:pt x="833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9" name="Google Shape;899;p48"/>
            <p:cNvSpPr/>
            <p:nvPr/>
          </p:nvSpPr>
          <p:spPr>
            <a:xfrm>
              <a:off x="4316023" y="4155603"/>
              <a:ext cx="45833" cy="45833"/>
            </a:xfrm>
            <a:custGeom>
              <a:rect b="b" l="l" r="r" t="t"/>
              <a:pathLst>
                <a:path extrusionOk="0" h="83332" w="83333">
                  <a:moveTo>
                    <a:pt x="0" y="83333"/>
                  </a:moveTo>
                  <a:lnTo>
                    <a:pt x="83333" y="83333"/>
                  </a:lnTo>
                  <a:lnTo>
                    <a:pt x="83333" y="0"/>
                  </a:lnTo>
                  <a:cubicBezTo>
                    <a:pt x="37138" y="0"/>
                    <a:pt x="0" y="37137"/>
                    <a:pt x="0" y="83333"/>
                  </a:cubicBezTo>
                  <a:lnTo>
                    <a:pt x="0" y="8333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0" name="Google Shape;900;p48"/>
            <p:cNvSpPr/>
            <p:nvPr/>
          </p:nvSpPr>
          <p:spPr>
            <a:xfrm>
              <a:off x="4066987" y="4155603"/>
              <a:ext cx="45833" cy="45833"/>
            </a:xfrm>
            <a:custGeom>
              <a:rect b="b" l="l" r="r" t="t"/>
              <a:pathLst>
                <a:path extrusionOk="0" h="83332" w="83333">
                  <a:moveTo>
                    <a:pt x="83333" y="83333"/>
                  </a:moveTo>
                  <a:cubicBezTo>
                    <a:pt x="83333" y="37137"/>
                    <a:pt x="46195" y="0"/>
                    <a:pt x="0" y="0"/>
                  </a:cubicBezTo>
                  <a:lnTo>
                    <a:pt x="0" y="83333"/>
                  </a:lnTo>
                  <a:lnTo>
                    <a:pt x="83333" y="8333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1" name="Google Shape;901;p48"/>
            <p:cNvSpPr/>
            <p:nvPr/>
          </p:nvSpPr>
          <p:spPr>
            <a:xfrm>
              <a:off x="4316023" y="4046086"/>
              <a:ext cx="45833" cy="45833"/>
            </a:xfrm>
            <a:custGeom>
              <a:rect b="b" l="l" r="r" t="t"/>
              <a:pathLst>
                <a:path extrusionOk="0" h="83333" w="83333">
                  <a:moveTo>
                    <a:pt x="67935" y="0"/>
                  </a:moveTo>
                  <a:lnTo>
                    <a:pt x="0" y="0"/>
                  </a:lnTo>
                  <a:cubicBezTo>
                    <a:pt x="0" y="46195"/>
                    <a:pt x="37138" y="83333"/>
                    <a:pt x="83333" y="83333"/>
                  </a:cubicBezTo>
                  <a:lnTo>
                    <a:pt x="83333" y="15399"/>
                  </a:lnTo>
                  <a:cubicBezTo>
                    <a:pt x="83333" y="6341"/>
                    <a:pt x="76087" y="0"/>
                    <a:pt x="67935" y="0"/>
                  </a:cubicBezTo>
                  <a:lnTo>
                    <a:pt x="6793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2" name="Google Shape;902;p48"/>
            <p:cNvSpPr/>
            <p:nvPr/>
          </p:nvSpPr>
          <p:spPr>
            <a:xfrm>
              <a:off x="4067487" y="3941071"/>
              <a:ext cx="85688" cy="85688"/>
            </a:xfrm>
            <a:custGeom>
              <a:rect b="b" l="l" r="r" t="t"/>
              <a:pathLst>
                <a:path extrusionOk="0" h="155796" w="155796">
                  <a:moveTo>
                    <a:pt x="155797" y="77898"/>
                  </a:moveTo>
                  <a:cubicBezTo>
                    <a:pt x="155797" y="121377"/>
                    <a:pt x="120471" y="155797"/>
                    <a:pt x="77899" y="155797"/>
                  </a:cubicBezTo>
                  <a:cubicBezTo>
                    <a:pt x="34421" y="155797"/>
                    <a:pt x="0" y="120471"/>
                    <a:pt x="0" y="77898"/>
                  </a:cubicBezTo>
                  <a:cubicBezTo>
                    <a:pt x="0" y="34420"/>
                    <a:pt x="35326" y="0"/>
                    <a:pt x="77899" y="0"/>
                  </a:cubicBezTo>
                  <a:cubicBezTo>
                    <a:pt x="120471" y="0"/>
                    <a:pt x="155797" y="35326"/>
                    <a:pt x="155797" y="77898"/>
                  </a:cubicBezTo>
                  <a:lnTo>
                    <a:pt x="155797" y="778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3" name="Google Shape;903;p48"/>
            <p:cNvSpPr/>
            <p:nvPr/>
          </p:nvSpPr>
          <p:spPr>
            <a:xfrm>
              <a:off x="4171503" y="3941071"/>
              <a:ext cx="85688" cy="85688"/>
            </a:xfrm>
            <a:custGeom>
              <a:rect b="b" l="l" r="r" t="t"/>
              <a:pathLst>
                <a:path extrusionOk="0" h="155796" w="155796">
                  <a:moveTo>
                    <a:pt x="155796" y="77898"/>
                  </a:moveTo>
                  <a:cubicBezTo>
                    <a:pt x="155796" y="121377"/>
                    <a:pt x="120471" y="155797"/>
                    <a:pt x="77898" y="155797"/>
                  </a:cubicBezTo>
                  <a:cubicBezTo>
                    <a:pt x="35326" y="155797"/>
                    <a:pt x="0" y="120471"/>
                    <a:pt x="0" y="77898"/>
                  </a:cubicBezTo>
                  <a:cubicBezTo>
                    <a:pt x="0" y="34420"/>
                    <a:pt x="35326" y="0"/>
                    <a:pt x="77898" y="0"/>
                  </a:cubicBezTo>
                  <a:cubicBezTo>
                    <a:pt x="120471" y="0"/>
                    <a:pt x="155796" y="35326"/>
                    <a:pt x="155796" y="77898"/>
                  </a:cubicBezTo>
                  <a:lnTo>
                    <a:pt x="155796" y="778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4" name="Google Shape;904;p48"/>
            <p:cNvSpPr/>
            <p:nvPr/>
          </p:nvSpPr>
          <p:spPr>
            <a:xfrm>
              <a:off x="4276018" y="3941071"/>
              <a:ext cx="85688" cy="85688"/>
            </a:xfrm>
            <a:custGeom>
              <a:rect b="b" l="l" r="r" t="t"/>
              <a:pathLst>
                <a:path extrusionOk="0" h="155796" w="155796">
                  <a:moveTo>
                    <a:pt x="155797" y="77898"/>
                  </a:moveTo>
                  <a:cubicBezTo>
                    <a:pt x="155797" y="121377"/>
                    <a:pt x="120471" y="155797"/>
                    <a:pt x="77899" y="155797"/>
                  </a:cubicBezTo>
                  <a:cubicBezTo>
                    <a:pt x="35326" y="155797"/>
                    <a:pt x="0" y="120471"/>
                    <a:pt x="0" y="77898"/>
                  </a:cubicBezTo>
                  <a:cubicBezTo>
                    <a:pt x="0" y="34420"/>
                    <a:pt x="35326" y="0"/>
                    <a:pt x="77899" y="0"/>
                  </a:cubicBezTo>
                  <a:cubicBezTo>
                    <a:pt x="120471" y="0"/>
                    <a:pt x="155797" y="35326"/>
                    <a:pt x="155797" y="77898"/>
                  </a:cubicBezTo>
                  <a:lnTo>
                    <a:pt x="155797" y="778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5" name="Google Shape;905;p48"/>
            <p:cNvSpPr/>
            <p:nvPr/>
          </p:nvSpPr>
          <p:spPr>
            <a:xfrm>
              <a:off x="4066487" y="4219112"/>
              <a:ext cx="293930" cy="16938"/>
            </a:xfrm>
            <a:custGeom>
              <a:rect b="b" l="l" r="r" t="t"/>
              <a:pathLst>
                <a:path extrusionOk="0" h="30797" w="534419">
                  <a:moveTo>
                    <a:pt x="906" y="15399"/>
                  </a:moveTo>
                  <a:cubicBezTo>
                    <a:pt x="906" y="24457"/>
                    <a:pt x="8152" y="30797"/>
                    <a:pt x="16304" y="30797"/>
                  </a:cubicBezTo>
                  <a:lnTo>
                    <a:pt x="519020" y="30797"/>
                  </a:lnTo>
                  <a:cubicBezTo>
                    <a:pt x="528078" y="30797"/>
                    <a:pt x="534419" y="23551"/>
                    <a:pt x="534419" y="15399"/>
                  </a:cubicBezTo>
                  <a:lnTo>
                    <a:pt x="534419" y="0"/>
                  </a:lnTo>
                  <a:lnTo>
                    <a:pt x="0" y="0"/>
                  </a:lnTo>
                  <a:lnTo>
                    <a:pt x="0" y="153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6" name="Google Shape;906;p48"/>
            <p:cNvSpPr/>
            <p:nvPr/>
          </p:nvSpPr>
          <p:spPr>
            <a:xfrm>
              <a:off x="4202827" y="4095093"/>
              <a:ext cx="5660" cy="16938"/>
            </a:xfrm>
            <a:custGeom>
              <a:rect b="b" l="l" r="r" t="t"/>
              <a:pathLst>
                <a:path extrusionOk="0" h="30797" w="10290">
                  <a:moveTo>
                    <a:pt x="327" y="12681"/>
                  </a:moveTo>
                  <a:cubicBezTo>
                    <a:pt x="-579" y="18116"/>
                    <a:pt x="327" y="23551"/>
                    <a:pt x="3950" y="26268"/>
                  </a:cubicBezTo>
                  <a:cubicBezTo>
                    <a:pt x="5761" y="28080"/>
                    <a:pt x="7573" y="28986"/>
                    <a:pt x="10290" y="30797"/>
                  </a:cubicBezTo>
                  <a:lnTo>
                    <a:pt x="10290" y="0"/>
                  </a:lnTo>
                  <a:cubicBezTo>
                    <a:pt x="4856" y="1812"/>
                    <a:pt x="1232" y="8152"/>
                    <a:pt x="327" y="12681"/>
                  </a:cubicBezTo>
                  <a:lnTo>
                    <a:pt x="327" y="126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7" name="Google Shape;907;p48"/>
            <p:cNvSpPr/>
            <p:nvPr/>
          </p:nvSpPr>
          <p:spPr>
            <a:xfrm>
              <a:off x="4220510" y="4129098"/>
              <a:ext cx="7707" cy="23415"/>
            </a:xfrm>
            <a:custGeom>
              <a:rect b="b" l="l" r="r" t="t"/>
              <a:pathLst>
                <a:path extrusionOk="0" h="42572" w="14013">
                  <a:moveTo>
                    <a:pt x="0" y="0"/>
                  </a:moveTo>
                  <a:lnTo>
                    <a:pt x="0" y="42572"/>
                  </a:lnTo>
                  <a:cubicBezTo>
                    <a:pt x="8152" y="38950"/>
                    <a:pt x="12681" y="30797"/>
                    <a:pt x="13587" y="23551"/>
                  </a:cubicBezTo>
                  <a:cubicBezTo>
                    <a:pt x="14492" y="19928"/>
                    <a:pt x="15399" y="6341"/>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8" name="Google Shape;908;p48"/>
            <p:cNvSpPr/>
            <p:nvPr/>
          </p:nvSpPr>
          <p:spPr>
            <a:xfrm>
              <a:off x="4066987" y="4046086"/>
              <a:ext cx="293930" cy="155434"/>
            </a:xfrm>
            <a:custGeom>
              <a:rect b="b" l="l" r="r" t="t"/>
              <a:pathLst>
                <a:path extrusionOk="0" h="282608" w="534419">
                  <a:moveTo>
                    <a:pt x="419383" y="0"/>
                  </a:moveTo>
                  <a:lnTo>
                    <a:pt x="115036" y="0"/>
                  </a:lnTo>
                  <a:cubicBezTo>
                    <a:pt x="115036" y="63406"/>
                    <a:pt x="63406" y="115036"/>
                    <a:pt x="0" y="115036"/>
                  </a:cubicBezTo>
                  <a:lnTo>
                    <a:pt x="0" y="167572"/>
                  </a:lnTo>
                  <a:cubicBezTo>
                    <a:pt x="63406" y="167572"/>
                    <a:pt x="115036" y="219202"/>
                    <a:pt x="115036" y="282608"/>
                  </a:cubicBezTo>
                  <a:lnTo>
                    <a:pt x="419383" y="282608"/>
                  </a:lnTo>
                  <a:cubicBezTo>
                    <a:pt x="419383" y="219202"/>
                    <a:pt x="471013" y="167572"/>
                    <a:pt x="534419" y="167572"/>
                  </a:cubicBezTo>
                  <a:lnTo>
                    <a:pt x="534419" y="115036"/>
                  </a:lnTo>
                  <a:cubicBezTo>
                    <a:pt x="471013" y="114130"/>
                    <a:pt x="419383" y="63406"/>
                    <a:pt x="419383" y="0"/>
                  </a:cubicBezTo>
                  <a:lnTo>
                    <a:pt x="419383" y="0"/>
                  </a:lnTo>
                  <a:close/>
                  <a:moveTo>
                    <a:pt x="109601" y="156702"/>
                  </a:moveTo>
                  <a:lnTo>
                    <a:pt x="77898" y="156702"/>
                  </a:lnTo>
                  <a:cubicBezTo>
                    <a:pt x="68840" y="156702"/>
                    <a:pt x="62500" y="149456"/>
                    <a:pt x="62500" y="141304"/>
                  </a:cubicBezTo>
                  <a:cubicBezTo>
                    <a:pt x="62500" y="133152"/>
                    <a:pt x="69746" y="125906"/>
                    <a:pt x="77898" y="125906"/>
                  </a:cubicBezTo>
                  <a:lnTo>
                    <a:pt x="109601" y="125906"/>
                  </a:lnTo>
                  <a:cubicBezTo>
                    <a:pt x="118659" y="125906"/>
                    <a:pt x="125000" y="133152"/>
                    <a:pt x="125000" y="141304"/>
                  </a:cubicBezTo>
                  <a:cubicBezTo>
                    <a:pt x="125000" y="149456"/>
                    <a:pt x="118659" y="156702"/>
                    <a:pt x="109601" y="156702"/>
                  </a:cubicBezTo>
                  <a:lnTo>
                    <a:pt x="109601" y="156702"/>
                  </a:lnTo>
                  <a:close/>
                  <a:moveTo>
                    <a:pt x="312499" y="177536"/>
                  </a:moveTo>
                  <a:cubicBezTo>
                    <a:pt x="309782" y="193840"/>
                    <a:pt x="297101" y="210145"/>
                    <a:pt x="278079" y="214674"/>
                  </a:cubicBezTo>
                  <a:lnTo>
                    <a:pt x="278079" y="223731"/>
                  </a:lnTo>
                  <a:cubicBezTo>
                    <a:pt x="278079" y="229166"/>
                    <a:pt x="273550" y="234601"/>
                    <a:pt x="267210" y="234601"/>
                  </a:cubicBezTo>
                  <a:cubicBezTo>
                    <a:pt x="260869" y="234601"/>
                    <a:pt x="256340" y="230072"/>
                    <a:pt x="256340" y="223731"/>
                  </a:cubicBezTo>
                  <a:lnTo>
                    <a:pt x="256340" y="215579"/>
                  </a:lnTo>
                  <a:cubicBezTo>
                    <a:pt x="246376" y="214674"/>
                    <a:pt x="238224" y="212862"/>
                    <a:pt x="225543" y="204709"/>
                  </a:cubicBezTo>
                  <a:cubicBezTo>
                    <a:pt x="221014" y="201992"/>
                    <a:pt x="219202" y="194746"/>
                    <a:pt x="222825" y="190217"/>
                  </a:cubicBezTo>
                  <a:cubicBezTo>
                    <a:pt x="225543" y="185688"/>
                    <a:pt x="232789" y="183876"/>
                    <a:pt x="237318" y="187500"/>
                  </a:cubicBezTo>
                  <a:cubicBezTo>
                    <a:pt x="244565" y="192029"/>
                    <a:pt x="249094" y="193840"/>
                    <a:pt x="256340" y="194746"/>
                  </a:cubicBezTo>
                  <a:lnTo>
                    <a:pt x="256340" y="142210"/>
                  </a:lnTo>
                  <a:cubicBezTo>
                    <a:pt x="248188" y="138587"/>
                    <a:pt x="241847" y="134964"/>
                    <a:pt x="237318" y="131340"/>
                  </a:cubicBezTo>
                  <a:cubicBezTo>
                    <a:pt x="228260" y="124094"/>
                    <a:pt x="223731" y="111413"/>
                    <a:pt x="226449" y="97826"/>
                  </a:cubicBezTo>
                  <a:cubicBezTo>
                    <a:pt x="229166" y="83333"/>
                    <a:pt x="239130" y="71558"/>
                    <a:pt x="252717" y="67029"/>
                  </a:cubicBezTo>
                  <a:cubicBezTo>
                    <a:pt x="254528" y="67029"/>
                    <a:pt x="255434" y="66123"/>
                    <a:pt x="257246" y="66123"/>
                  </a:cubicBezTo>
                  <a:lnTo>
                    <a:pt x="257246" y="57065"/>
                  </a:lnTo>
                  <a:cubicBezTo>
                    <a:pt x="257246" y="51630"/>
                    <a:pt x="261775" y="46195"/>
                    <a:pt x="268115" y="46195"/>
                  </a:cubicBezTo>
                  <a:cubicBezTo>
                    <a:pt x="274456" y="46195"/>
                    <a:pt x="278985" y="50724"/>
                    <a:pt x="278985" y="57065"/>
                  </a:cubicBezTo>
                  <a:lnTo>
                    <a:pt x="278985" y="65217"/>
                  </a:lnTo>
                  <a:cubicBezTo>
                    <a:pt x="290760" y="67029"/>
                    <a:pt x="298007" y="72464"/>
                    <a:pt x="302536" y="76993"/>
                  </a:cubicBezTo>
                  <a:cubicBezTo>
                    <a:pt x="306159" y="81522"/>
                    <a:pt x="306159" y="87862"/>
                    <a:pt x="301630" y="91485"/>
                  </a:cubicBezTo>
                  <a:cubicBezTo>
                    <a:pt x="297101" y="95108"/>
                    <a:pt x="290760" y="95108"/>
                    <a:pt x="287137" y="90579"/>
                  </a:cubicBezTo>
                  <a:cubicBezTo>
                    <a:pt x="287137" y="90579"/>
                    <a:pt x="284420" y="87862"/>
                    <a:pt x="279891" y="86051"/>
                  </a:cubicBezTo>
                  <a:lnTo>
                    <a:pt x="279891" y="127717"/>
                  </a:lnTo>
                  <a:cubicBezTo>
                    <a:pt x="281702" y="128623"/>
                    <a:pt x="284420" y="129529"/>
                    <a:pt x="286231" y="130435"/>
                  </a:cubicBezTo>
                  <a:cubicBezTo>
                    <a:pt x="304347" y="138587"/>
                    <a:pt x="316123" y="156702"/>
                    <a:pt x="312499" y="177536"/>
                  </a:cubicBezTo>
                  <a:lnTo>
                    <a:pt x="312499" y="177536"/>
                  </a:lnTo>
                  <a:close/>
                  <a:moveTo>
                    <a:pt x="471919" y="140398"/>
                  </a:moveTo>
                  <a:cubicBezTo>
                    <a:pt x="471919" y="149456"/>
                    <a:pt x="464673" y="155797"/>
                    <a:pt x="456521" y="155797"/>
                  </a:cubicBezTo>
                  <a:lnTo>
                    <a:pt x="424818" y="155797"/>
                  </a:lnTo>
                  <a:cubicBezTo>
                    <a:pt x="415760" y="155797"/>
                    <a:pt x="409419" y="148551"/>
                    <a:pt x="409419" y="140398"/>
                  </a:cubicBezTo>
                  <a:cubicBezTo>
                    <a:pt x="409419" y="132246"/>
                    <a:pt x="416666" y="125000"/>
                    <a:pt x="424818" y="125000"/>
                  </a:cubicBezTo>
                  <a:lnTo>
                    <a:pt x="456521" y="125000"/>
                  </a:lnTo>
                  <a:cubicBezTo>
                    <a:pt x="464673" y="125000"/>
                    <a:pt x="471919" y="132246"/>
                    <a:pt x="471919" y="140398"/>
                  </a:cubicBezTo>
                  <a:lnTo>
                    <a:pt x="471919" y="1403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09" name="Google Shape;909;p48"/>
          <p:cNvGrpSpPr/>
          <p:nvPr/>
        </p:nvGrpSpPr>
        <p:grpSpPr>
          <a:xfrm>
            <a:off x="3351883" y="4131571"/>
            <a:ext cx="295122" cy="294836"/>
            <a:chOff x="3351883" y="3941071"/>
            <a:chExt cx="295122" cy="294836"/>
          </a:xfrm>
        </p:grpSpPr>
        <p:sp>
          <p:nvSpPr>
            <p:cNvPr id="910" name="Google Shape;910;p48"/>
            <p:cNvSpPr/>
            <p:nvPr/>
          </p:nvSpPr>
          <p:spPr>
            <a:xfrm>
              <a:off x="3404390" y="4181106"/>
              <a:ext cx="189311" cy="54800"/>
            </a:xfrm>
            <a:custGeom>
              <a:rect b="b" l="l" r="r" t="t"/>
              <a:pathLst>
                <a:path extrusionOk="0" h="99637" w="344202">
                  <a:moveTo>
                    <a:pt x="172101" y="37137"/>
                  </a:moveTo>
                  <a:cubicBezTo>
                    <a:pt x="115036" y="37137"/>
                    <a:pt x="59783" y="26268"/>
                    <a:pt x="8152" y="3623"/>
                  </a:cubicBezTo>
                  <a:cubicBezTo>
                    <a:pt x="5435" y="2717"/>
                    <a:pt x="2717" y="906"/>
                    <a:pt x="0" y="0"/>
                  </a:cubicBezTo>
                  <a:lnTo>
                    <a:pt x="0" y="52536"/>
                  </a:lnTo>
                  <a:cubicBezTo>
                    <a:pt x="0" y="58877"/>
                    <a:pt x="3623" y="64311"/>
                    <a:pt x="9964" y="67029"/>
                  </a:cubicBezTo>
                  <a:cubicBezTo>
                    <a:pt x="62500" y="88768"/>
                    <a:pt x="116847" y="99637"/>
                    <a:pt x="172101" y="99637"/>
                  </a:cubicBezTo>
                  <a:cubicBezTo>
                    <a:pt x="227355" y="99637"/>
                    <a:pt x="282608" y="88768"/>
                    <a:pt x="334238" y="67029"/>
                  </a:cubicBezTo>
                  <a:cubicBezTo>
                    <a:pt x="339673" y="64311"/>
                    <a:pt x="344202" y="58877"/>
                    <a:pt x="344202" y="52536"/>
                  </a:cubicBezTo>
                  <a:lnTo>
                    <a:pt x="344202" y="0"/>
                  </a:lnTo>
                  <a:cubicBezTo>
                    <a:pt x="341485" y="906"/>
                    <a:pt x="338767" y="2717"/>
                    <a:pt x="336050" y="3623"/>
                  </a:cubicBezTo>
                  <a:cubicBezTo>
                    <a:pt x="284420" y="26268"/>
                    <a:pt x="229166" y="37137"/>
                    <a:pt x="172101" y="37137"/>
                  </a:cubicBezTo>
                  <a:lnTo>
                    <a:pt x="172101" y="371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11" name="Google Shape;911;p48"/>
            <p:cNvGrpSpPr/>
            <p:nvPr/>
          </p:nvGrpSpPr>
          <p:grpSpPr>
            <a:xfrm>
              <a:off x="3351953" y="4045810"/>
              <a:ext cx="295052" cy="138399"/>
              <a:chOff x="3885860" y="6104944"/>
              <a:chExt cx="534418" cy="250678"/>
            </a:xfrm>
          </p:grpSpPr>
          <p:sp>
            <p:nvSpPr>
              <p:cNvPr id="912" name="Google Shape;912;p48"/>
              <p:cNvSpPr/>
              <p:nvPr/>
            </p:nvSpPr>
            <p:spPr>
              <a:xfrm>
                <a:off x="3980968" y="6265949"/>
                <a:ext cx="344202" cy="89673"/>
              </a:xfrm>
              <a:custGeom>
                <a:rect b="b" l="l" r="r" t="t"/>
                <a:pathLst>
                  <a:path extrusionOk="0" h="89673" w="344202">
                    <a:moveTo>
                      <a:pt x="172101" y="48007"/>
                    </a:moveTo>
                    <a:cubicBezTo>
                      <a:pt x="167572" y="48007"/>
                      <a:pt x="163043" y="47101"/>
                      <a:pt x="159420" y="46195"/>
                    </a:cubicBezTo>
                    <a:lnTo>
                      <a:pt x="0" y="0"/>
                    </a:lnTo>
                    <a:lnTo>
                      <a:pt x="0" y="49819"/>
                    </a:lnTo>
                    <a:cubicBezTo>
                      <a:pt x="51630" y="75181"/>
                      <a:pt x="110507" y="89673"/>
                      <a:pt x="172101" y="89673"/>
                    </a:cubicBezTo>
                    <a:cubicBezTo>
                      <a:pt x="233695" y="89673"/>
                      <a:pt x="292572" y="75181"/>
                      <a:pt x="344202" y="49819"/>
                    </a:cubicBezTo>
                    <a:lnTo>
                      <a:pt x="344202" y="0"/>
                    </a:lnTo>
                    <a:lnTo>
                      <a:pt x="184782" y="46195"/>
                    </a:lnTo>
                    <a:cubicBezTo>
                      <a:pt x="181159" y="48007"/>
                      <a:pt x="176630" y="48007"/>
                      <a:pt x="172101" y="48007"/>
                    </a:cubicBezTo>
                    <a:lnTo>
                      <a:pt x="172101" y="480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3" name="Google Shape;913;p48"/>
              <p:cNvSpPr/>
              <p:nvPr/>
            </p:nvSpPr>
            <p:spPr>
              <a:xfrm>
                <a:off x="3885860" y="6104944"/>
                <a:ext cx="534418" cy="228939"/>
              </a:xfrm>
              <a:custGeom>
                <a:rect b="b" l="l" r="r" t="t"/>
                <a:pathLst>
                  <a:path extrusionOk="0" h="228939" w="534418">
                    <a:moveTo>
                      <a:pt x="523549" y="74048"/>
                    </a:moveTo>
                    <a:lnTo>
                      <a:pt x="271739" y="679"/>
                    </a:lnTo>
                    <a:cubicBezTo>
                      <a:pt x="269021" y="-226"/>
                      <a:pt x="266304" y="-226"/>
                      <a:pt x="262681" y="679"/>
                    </a:cubicBezTo>
                    <a:lnTo>
                      <a:pt x="13587" y="73143"/>
                    </a:lnTo>
                    <a:lnTo>
                      <a:pt x="267210" y="73143"/>
                    </a:lnTo>
                    <a:cubicBezTo>
                      <a:pt x="276267" y="73143"/>
                      <a:pt x="282608" y="80389"/>
                      <a:pt x="282608" y="88541"/>
                    </a:cubicBezTo>
                    <a:cubicBezTo>
                      <a:pt x="282608" y="96693"/>
                      <a:pt x="275362" y="103940"/>
                      <a:pt x="267210" y="103940"/>
                    </a:cubicBezTo>
                    <a:lnTo>
                      <a:pt x="0" y="103940"/>
                    </a:lnTo>
                    <a:lnTo>
                      <a:pt x="0" y="213541"/>
                    </a:lnTo>
                    <a:cubicBezTo>
                      <a:pt x="0" y="222599"/>
                      <a:pt x="7246" y="228940"/>
                      <a:pt x="15399" y="228940"/>
                    </a:cubicBezTo>
                    <a:cubicBezTo>
                      <a:pt x="24457" y="228940"/>
                      <a:pt x="30797" y="221693"/>
                      <a:pt x="30797" y="213541"/>
                    </a:cubicBezTo>
                    <a:lnTo>
                      <a:pt x="30797" y="109375"/>
                    </a:lnTo>
                    <a:lnTo>
                      <a:pt x="262681" y="176404"/>
                    </a:lnTo>
                    <a:cubicBezTo>
                      <a:pt x="265398" y="177309"/>
                      <a:pt x="268115" y="177309"/>
                      <a:pt x="271739" y="176404"/>
                    </a:cubicBezTo>
                    <a:lnTo>
                      <a:pt x="523549" y="103034"/>
                    </a:lnTo>
                    <a:cubicBezTo>
                      <a:pt x="538042" y="99411"/>
                      <a:pt x="538042" y="78577"/>
                      <a:pt x="523549" y="74048"/>
                    </a:cubicBezTo>
                    <a:lnTo>
                      <a:pt x="523549" y="7404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14" name="Google Shape;914;p48"/>
            <p:cNvSpPr/>
            <p:nvPr/>
          </p:nvSpPr>
          <p:spPr>
            <a:xfrm>
              <a:off x="3374886" y="3987078"/>
              <a:ext cx="50814" cy="28894"/>
            </a:xfrm>
            <a:custGeom>
              <a:rect b="b" l="l" r="r" t="t"/>
              <a:pathLst>
                <a:path extrusionOk="0" h="52535" w="92390">
                  <a:moveTo>
                    <a:pt x="0" y="26268"/>
                  </a:moveTo>
                  <a:cubicBezTo>
                    <a:pt x="0" y="40761"/>
                    <a:pt x="11775" y="52536"/>
                    <a:pt x="26268" y="52536"/>
                  </a:cubicBezTo>
                  <a:cubicBezTo>
                    <a:pt x="57971" y="52536"/>
                    <a:pt x="85145" y="29891"/>
                    <a:pt x="92391" y="0"/>
                  </a:cubicBezTo>
                  <a:lnTo>
                    <a:pt x="26268" y="0"/>
                  </a:lnTo>
                  <a:cubicBezTo>
                    <a:pt x="11775" y="0"/>
                    <a:pt x="0" y="11775"/>
                    <a:pt x="0" y="26268"/>
                  </a:cubicBezTo>
                  <a:lnTo>
                    <a:pt x="0" y="2626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5" name="Google Shape;915;p48"/>
            <p:cNvSpPr/>
            <p:nvPr/>
          </p:nvSpPr>
          <p:spPr>
            <a:xfrm>
              <a:off x="3351883" y="3941071"/>
              <a:ext cx="73731" cy="57291"/>
            </a:xfrm>
            <a:custGeom>
              <a:rect b="b" l="l" r="r" t="t"/>
              <a:pathLst>
                <a:path extrusionOk="0" h="104166" w="134057">
                  <a:moveTo>
                    <a:pt x="67935" y="52536"/>
                  </a:moveTo>
                  <a:lnTo>
                    <a:pt x="134058" y="52536"/>
                  </a:lnTo>
                  <a:cubicBezTo>
                    <a:pt x="126811" y="22645"/>
                    <a:pt x="100543" y="0"/>
                    <a:pt x="67935" y="0"/>
                  </a:cubicBezTo>
                  <a:cubicBezTo>
                    <a:pt x="30797" y="0"/>
                    <a:pt x="0" y="30797"/>
                    <a:pt x="0" y="67935"/>
                  </a:cubicBezTo>
                  <a:cubicBezTo>
                    <a:pt x="0" y="81522"/>
                    <a:pt x="3623" y="94203"/>
                    <a:pt x="10870" y="104166"/>
                  </a:cubicBezTo>
                  <a:cubicBezTo>
                    <a:pt x="13587" y="75181"/>
                    <a:pt x="38044" y="52536"/>
                    <a:pt x="67935" y="52536"/>
                  </a:cubicBezTo>
                  <a:lnTo>
                    <a:pt x="67935" y="525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6" name="Google Shape;916;p48"/>
            <p:cNvSpPr/>
            <p:nvPr/>
          </p:nvSpPr>
          <p:spPr>
            <a:xfrm>
              <a:off x="3504905" y="3941071"/>
              <a:ext cx="43342" cy="74728"/>
            </a:xfrm>
            <a:custGeom>
              <a:rect b="b" l="l" r="r" t="t"/>
              <a:pathLst>
                <a:path extrusionOk="0" h="135869" w="78803">
                  <a:moveTo>
                    <a:pt x="10869" y="135869"/>
                  </a:moveTo>
                  <a:cubicBezTo>
                    <a:pt x="48007" y="135869"/>
                    <a:pt x="78804" y="105072"/>
                    <a:pt x="78804" y="67935"/>
                  </a:cubicBezTo>
                  <a:cubicBezTo>
                    <a:pt x="78804" y="30797"/>
                    <a:pt x="48007" y="0"/>
                    <a:pt x="10869" y="0"/>
                  </a:cubicBezTo>
                  <a:lnTo>
                    <a:pt x="0" y="0"/>
                  </a:lnTo>
                  <a:cubicBezTo>
                    <a:pt x="16304" y="18116"/>
                    <a:pt x="27174" y="41666"/>
                    <a:pt x="27174" y="67935"/>
                  </a:cubicBezTo>
                  <a:cubicBezTo>
                    <a:pt x="27174" y="94203"/>
                    <a:pt x="17210" y="117753"/>
                    <a:pt x="0" y="135869"/>
                  </a:cubicBezTo>
                  <a:lnTo>
                    <a:pt x="10869" y="13586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7" name="Google Shape;917;p48"/>
            <p:cNvSpPr/>
            <p:nvPr/>
          </p:nvSpPr>
          <p:spPr>
            <a:xfrm>
              <a:off x="3550912" y="3941071"/>
              <a:ext cx="95652" cy="74728"/>
            </a:xfrm>
            <a:custGeom>
              <a:rect b="b" l="l" r="r" t="t"/>
              <a:pathLst>
                <a:path extrusionOk="0" h="135869" w="173912">
                  <a:moveTo>
                    <a:pt x="105978" y="135869"/>
                  </a:moveTo>
                  <a:cubicBezTo>
                    <a:pt x="143116" y="135869"/>
                    <a:pt x="173913" y="105072"/>
                    <a:pt x="173913" y="67935"/>
                  </a:cubicBezTo>
                  <a:cubicBezTo>
                    <a:pt x="173913" y="30797"/>
                    <a:pt x="143116" y="0"/>
                    <a:pt x="105978" y="0"/>
                  </a:cubicBezTo>
                  <a:lnTo>
                    <a:pt x="0" y="0"/>
                  </a:lnTo>
                  <a:cubicBezTo>
                    <a:pt x="16304" y="18116"/>
                    <a:pt x="27174" y="41666"/>
                    <a:pt x="27174" y="67935"/>
                  </a:cubicBezTo>
                  <a:cubicBezTo>
                    <a:pt x="27174" y="94203"/>
                    <a:pt x="17210" y="117753"/>
                    <a:pt x="0" y="135869"/>
                  </a:cubicBezTo>
                  <a:lnTo>
                    <a:pt x="105978" y="13586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48"/>
            <p:cNvSpPr/>
            <p:nvPr/>
          </p:nvSpPr>
          <p:spPr>
            <a:xfrm>
              <a:off x="3429394" y="3941071"/>
              <a:ext cx="72735" cy="74728"/>
            </a:xfrm>
            <a:custGeom>
              <a:rect b="b" l="l" r="r" t="t"/>
              <a:pathLst>
                <a:path extrusionOk="0" h="135869" w="132246">
                  <a:moveTo>
                    <a:pt x="64311" y="135869"/>
                  </a:moveTo>
                  <a:cubicBezTo>
                    <a:pt x="101449" y="135869"/>
                    <a:pt x="132246" y="105072"/>
                    <a:pt x="132246" y="67935"/>
                  </a:cubicBezTo>
                  <a:cubicBezTo>
                    <a:pt x="132246" y="30797"/>
                    <a:pt x="101449" y="0"/>
                    <a:pt x="64311" y="0"/>
                  </a:cubicBezTo>
                  <a:lnTo>
                    <a:pt x="0" y="0"/>
                  </a:lnTo>
                  <a:cubicBezTo>
                    <a:pt x="16304" y="18116"/>
                    <a:pt x="27174" y="41666"/>
                    <a:pt x="27174" y="67935"/>
                  </a:cubicBezTo>
                  <a:cubicBezTo>
                    <a:pt x="27174" y="94203"/>
                    <a:pt x="17210" y="117753"/>
                    <a:pt x="0" y="135869"/>
                  </a:cubicBezTo>
                  <a:lnTo>
                    <a:pt x="64311" y="13586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19" name="Google Shape;919;p48"/>
          <p:cNvGrpSpPr/>
          <p:nvPr/>
        </p:nvGrpSpPr>
        <p:grpSpPr>
          <a:xfrm>
            <a:off x="2636778" y="4131571"/>
            <a:ext cx="294848" cy="294477"/>
            <a:chOff x="2636778" y="3941071"/>
            <a:chExt cx="294848" cy="294477"/>
          </a:xfrm>
        </p:grpSpPr>
        <p:sp>
          <p:nvSpPr>
            <p:cNvPr id="920" name="Google Shape;920;p48"/>
            <p:cNvSpPr/>
            <p:nvPr/>
          </p:nvSpPr>
          <p:spPr>
            <a:xfrm>
              <a:off x="2636778" y="3941570"/>
              <a:ext cx="51313" cy="51313"/>
            </a:xfrm>
            <a:custGeom>
              <a:rect b="b" l="l" r="r" t="t"/>
              <a:pathLst>
                <a:path extrusionOk="0" h="93297" w="93296">
                  <a:moveTo>
                    <a:pt x="15399" y="93297"/>
                  </a:moveTo>
                  <a:cubicBezTo>
                    <a:pt x="24457" y="93297"/>
                    <a:pt x="30797" y="86051"/>
                    <a:pt x="30797" y="77899"/>
                  </a:cubicBezTo>
                  <a:lnTo>
                    <a:pt x="30797" y="30797"/>
                  </a:lnTo>
                  <a:lnTo>
                    <a:pt x="77898" y="30797"/>
                  </a:lnTo>
                  <a:cubicBezTo>
                    <a:pt x="86956" y="30797"/>
                    <a:pt x="93297" y="23551"/>
                    <a:pt x="93297" y="15399"/>
                  </a:cubicBezTo>
                  <a:cubicBezTo>
                    <a:pt x="93297" y="7247"/>
                    <a:pt x="86051" y="0"/>
                    <a:pt x="77898" y="0"/>
                  </a:cubicBezTo>
                  <a:lnTo>
                    <a:pt x="15399" y="0"/>
                  </a:lnTo>
                  <a:cubicBezTo>
                    <a:pt x="6341" y="0"/>
                    <a:pt x="0" y="7247"/>
                    <a:pt x="0" y="15399"/>
                  </a:cubicBezTo>
                  <a:lnTo>
                    <a:pt x="0" y="77899"/>
                  </a:lnTo>
                  <a:cubicBezTo>
                    <a:pt x="0" y="86051"/>
                    <a:pt x="7246" y="93297"/>
                    <a:pt x="15399" y="93297"/>
                  </a:cubicBezTo>
                  <a:lnTo>
                    <a:pt x="15399" y="932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48"/>
            <p:cNvSpPr/>
            <p:nvPr/>
          </p:nvSpPr>
          <p:spPr>
            <a:xfrm>
              <a:off x="2880314" y="3941071"/>
              <a:ext cx="51313" cy="51313"/>
            </a:xfrm>
            <a:custGeom>
              <a:rect b="b" l="l" r="r" t="t"/>
              <a:pathLst>
                <a:path extrusionOk="0" h="93296" w="93296">
                  <a:moveTo>
                    <a:pt x="77898" y="0"/>
                  </a:moveTo>
                  <a:lnTo>
                    <a:pt x="15398" y="0"/>
                  </a:lnTo>
                  <a:cubicBezTo>
                    <a:pt x="6340" y="0"/>
                    <a:pt x="0" y="7246"/>
                    <a:pt x="0" y="15399"/>
                  </a:cubicBezTo>
                  <a:cubicBezTo>
                    <a:pt x="0" y="23550"/>
                    <a:pt x="7246" y="30797"/>
                    <a:pt x="15398" y="30797"/>
                  </a:cubicBezTo>
                  <a:lnTo>
                    <a:pt x="62500" y="30797"/>
                  </a:lnTo>
                  <a:lnTo>
                    <a:pt x="62500" y="77898"/>
                  </a:lnTo>
                  <a:cubicBezTo>
                    <a:pt x="62500" y="86956"/>
                    <a:pt x="69746" y="93297"/>
                    <a:pt x="77898" y="93297"/>
                  </a:cubicBezTo>
                  <a:cubicBezTo>
                    <a:pt x="86051" y="93297"/>
                    <a:pt x="93297" y="86051"/>
                    <a:pt x="93297" y="77898"/>
                  </a:cubicBezTo>
                  <a:lnTo>
                    <a:pt x="93297" y="15399"/>
                  </a:lnTo>
                  <a:cubicBezTo>
                    <a:pt x="93297" y="7246"/>
                    <a:pt x="86051" y="0"/>
                    <a:pt x="77898" y="0"/>
                  </a:cubicBezTo>
                  <a:lnTo>
                    <a:pt x="77898"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2" name="Google Shape;922;p48"/>
            <p:cNvSpPr/>
            <p:nvPr/>
          </p:nvSpPr>
          <p:spPr>
            <a:xfrm>
              <a:off x="2636778" y="4184107"/>
              <a:ext cx="51313" cy="51313"/>
            </a:xfrm>
            <a:custGeom>
              <a:rect b="b" l="l" r="r" t="t"/>
              <a:pathLst>
                <a:path extrusionOk="0" h="93297" w="93296">
                  <a:moveTo>
                    <a:pt x="77898" y="62500"/>
                  </a:moveTo>
                  <a:lnTo>
                    <a:pt x="30797" y="62500"/>
                  </a:lnTo>
                  <a:lnTo>
                    <a:pt x="30797" y="15399"/>
                  </a:lnTo>
                  <a:cubicBezTo>
                    <a:pt x="30797" y="6341"/>
                    <a:pt x="23551" y="0"/>
                    <a:pt x="15399" y="0"/>
                  </a:cubicBezTo>
                  <a:cubicBezTo>
                    <a:pt x="6341" y="0"/>
                    <a:pt x="0" y="7247"/>
                    <a:pt x="0" y="15399"/>
                  </a:cubicBezTo>
                  <a:lnTo>
                    <a:pt x="0" y="77899"/>
                  </a:lnTo>
                  <a:cubicBezTo>
                    <a:pt x="0" y="86957"/>
                    <a:pt x="7246" y="93297"/>
                    <a:pt x="15399" y="93297"/>
                  </a:cubicBezTo>
                  <a:lnTo>
                    <a:pt x="77898" y="93297"/>
                  </a:lnTo>
                  <a:cubicBezTo>
                    <a:pt x="86956" y="93297"/>
                    <a:pt x="93297" y="86051"/>
                    <a:pt x="93297" y="77899"/>
                  </a:cubicBezTo>
                  <a:cubicBezTo>
                    <a:pt x="93297" y="69746"/>
                    <a:pt x="86956" y="62500"/>
                    <a:pt x="77898" y="62500"/>
                  </a:cubicBezTo>
                  <a:lnTo>
                    <a:pt x="77898" y="62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3" name="Google Shape;923;p48"/>
            <p:cNvSpPr/>
            <p:nvPr/>
          </p:nvSpPr>
          <p:spPr>
            <a:xfrm>
              <a:off x="2880314" y="4184107"/>
              <a:ext cx="51313" cy="51313"/>
            </a:xfrm>
            <a:custGeom>
              <a:rect b="b" l="l" r="r" t="t"/>
              <a:pathLst>
                <a:path extrusionOk="0" h="93297" w="93296">
                  <a:moveTo>
                    <a:pt x="77898" y="0"/>
                  </a:moveTo>
                  <a:cubicBezTo>
                    <a:pt x="68840" y="0"/>
                    <a:pt x="62500" y="7247"/>
                    <a:pt x="62500" y="15399"/>
                  </a:cubicBezTo>
                  <a:lnTo>
                    <a:pt x="62500" y="62500"/>
                  </a:lnTo>
                  <a:lnTo>
                    <a:pt x="15398" y="62500"/>
                  </a:lnTo>
                  <a:cubicBezTo>
                    <a:pt x="6340" y="62500"/>
                    <a:pt x="0" y="69746"/>
                    <a:pt x="0" y="77899"/>
                  </a:cubicBezTo>
                  <a:cubicBezTo>
                    <a:pt x="0" y="86051"/>
                    <a:pt x="7246" y="93297"/>
                    <a:pt x="15398" y="93297"/>
                  </a:cubicBezTo>
                  <a:lnTo>
                    <a:pt x="77898" y="93297"/>
                  </a:lnTo>
                  <a:cubicBezTo>
                    <a:pt x="86956" y="93297"/>
                    <a:pt x="93297" y="86051"/>
                    <a:pt x="93297" y="77899"/>
                  </a:cubicBezTo>
                  <a:lnTo>
                    <a:pt x="93297" y="15399"/>
                  </a:lnTo>
                  <a:cubicBezTo>
                    <a:pt x="93297" y="7247"/>
                    <a:pt x="86051" y="0"/>
                    <a:pt x="77898" y="0"/>
                  </a:cubicBezTo>
                  <a:lnTo>
                    <a:pt x="77898"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4" name="Google Shape;924;p48"/>
            <p:cNvSpPr/>
            <p:nvPr/>
          </p:nvSpPr>
          <p:spPr>
            <a:xfrm>
              <a:off x="2790301" y="4094094"/>
              <a:ext cx="7707" cy="23415"/>
            </a:xfrm>
            <a:custGeom>
              <a:rect b="b" l="l" r="r" t="t"/>
              <a:pathLst>
                <a:path extrusionOk="0" h="42572" w="14013">
                  <a:moveTo>
                    <a:pt x="0" y="0"/>
                  </a:moveTo>
                  <a:lnTo>
                    <a:pt x="0" y="42572"/>
                  </a:lnTo>
                  <a:cubicBezTo>
                    <a:pt x="8152" y="38950"/>
                    <a:pt x="12681" y="30797"/>
                    <a:pt x="13587" y="23551"/>
                  </a:cubicBezTo>
                  <a:cubicBezTo>
                    <a:pt x="14492" y="19022"/>
                    <a:pt x="15398" y="6341"/>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5" name="Google Shape;925;p48"/>
            <p:cNvSpPr/>
            <p:nvPr/>
          </p:nvSpPr>
          <p:spPr>
            <a:xfrm>
              <a:off x="2772618" y="4060089"/>
              <a:ext cx="5660" cy="16938"/>
            </a:xfrm>
            <a:custGeom>
              <a:rect b="b" l="l" r="r" t="t"/>
              <a:pathLst>
                <a:path extrusionOk="0" h="30797" w="10290">
                  <a:moveTo>
                    <a:pt x="327" y="12681"/>
                  </a:moveTo>
                  <a:cubicBezTo>
                    <a:pt x="-579" y="18116"/>
                    <a:pt x="327" y="23551"/>
                    <a:pt x="3950" y="26268"/>
                  </a:cubicBezTo>
                  <a:cubicBezTo>
                    <a:pt x="5761" y="28080"/>
                    <a:pt x="7573" y="28986"/>
                    <a:pt x="10290" y="30797"/>
                  </a:cubicBezTo>
                  <a:lnTo>
                    <a:pt x="10290" y="0"/>
                  </a:lnTo>
                  <a:cubicBezTo>
                    <a:pt x="4856" y="1812"/>
                    <a:pt x="1232" y="8152"/>
                    <a:pt x="327" y="12681"/>
                  </a:cubicBezTo>
                  <a:lnTo>
                    <a:pt x="327" y="126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6" name="Google Shape;926;p48"/>
            <p:cNvSpPr/>
            <p:nvPr/>
          </p:nvSpPr>
          <p:spPr>
            <a:xfrm>
              <a:off x="2775799" y="3941570"/>
              <a:ext cx="16938" cy="17436"/>
            </a:xfrm>
            <a:custGeom>
              <a:rect b="b" l="l" r="r" t="t"/>
              <a:pathLst>
                <a:path extrusionOk="0" h="31702" w="30797">
                  <a:moveTo>
                    <a:pt x="30797" y="31703"/>
                  </a:moveTo>
                  <a:lnTo>
                    <a:pt x="30797" y="15399"/>
                  </a:lnTo>
                  <a:cubicBezTo>
                    <a:pt x="30797" y="6341"/>
                    <a:pt x="23551" y="0"/>
                    <a:pt x="15399" y="0"/>
                  </a:cubicBezTo>
                  <a:cubicBezTo>
                    <a:pt x="6341" y="0"/>
                    <a:pt x="0" y="7247"/>
                    <a:pt x="0" y="15399"/>
                  </a:cubicBezTo>
                  <a:lnTo>
                    <a:pt x="0" y="31703"/>
                  </a:lnTo>
                  <a:cubicBezTo>
                    <a:pt x="5435" y="31703"/>
                    <a:pt x="9964" y="30797"/>
                    <a:pt x="15399" y="30797"/>
                  </a:cubicBezTo>
                  <a:cubicBezTo>
                    <a:pt x="20833" y="30797"/>
                    <a:pt x="26268" y="31703"/>
                    <a:pt x="30797" y="31703"/>
                  </a:cubicBezTo>
                  <a:lnTo>
                    <a:pt x="30797" y="317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7" name="Google Shape;927;p48"/>
            <p:cNvSpPr/>
            <p:nvPr/>
          </p:nvSpPr>
          <p:spPr>
            <a:xfrm>
              <a:off x="2775799" y="4218112"/>
              <a:ext cx="16938" cy="17436"/>
            </a:xfrm>
            <a:custGeom>
              <a:rect b="b" l="l" r="r" t="t"/>
              <a:pathLst>
                <a:path extrusionOk="0" h="31702" w="30797">
                  <a:moveTo>
                    <a:pt x="0" y="0"/>
                  </a:moveTo>
                  <a:lnTo>
                    <a:pt x="0" y="16304"/>
                  </a:lnTo>
                  <a:cubicBezTo>
                    <a:pt x="0" y="25362"/>
                    <a:pt x="7247" y="31703"/>
                    <a:pt x="15399" y="31703"/>
                  </a:cubicBezTo>
                  <a:cubicBezTo>
                    <a:pt x="24457" y="31703"/>
                    <a:pt x="30797" y="24456"/>
                    <a:pt x="30797" y="16304"/>
                  </a:cubicBezTo>
                  <a:lnTo>
                    <a:pt x="30797" y="0"/>
                  </a:lnTo>
                  <a:cubicBezTo>
                    <a:pt x="25362" y="0"/>
                    <a:pt x="20833" y="906"/>
                    <a:pt x="15399" y="906"/>
                  </a:cubicBezTo>
                  <a:cubicBezTo>
                    <a:pt x="9964" y="906"/>
                    <a:pt x="4529" y="0"/>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8" name="Google Shape;928;p48"/>
            <p:cNvSpPr/>
            <p:nvPr/>
          </p:nvSpPr>
          <p:spPr>
            <a:xfrm>
              <a:off x="2637278" y="4080091"/>
              <a:ext cx="17436" cy="16938"/>
            </a:xfrm>
            <a:custGeom>
              <a:rect b="b" l="l" r="r" t="t"/>
              <a:pathLst>
                <a:path extrusionOk="0" h="30797" w="31702">
                  <a:moveTo>
                    <a:pt x="31703" y="0"/>
                  </a:moveTo>
                  <a:lnTo>
                    <a:pt x="15398" y="0"/>
                  </a:lnTo>
                  <a:cubicBezTo>
                    <a:pt x="6340" y="0"/>
                    <a:pt x="0" y="7246"/>
                    <a:pt x="0" y="15399"/>
                  </a:cubicBezTo>
                  <a:cubicBezTo>
                    <a:pt x="0" y="23551"/>
                    <a:pt x="7246" y="30797"/>
                    <a:pt x="15398" y="30797"/>
                  </a:cubicBezTo>
                  <a:lnTo>
                    <a:pt x="31703" y="30797"/>
                  </a:lnTo>
                  <a:cubicBezTo>
                    <a:pt x="31703" y="25362"/>
                    <a:pt x="30797" y="20833"/>
                    <a:pt x="30797" y="15399"/>
                  </a:cubicBezTo>
                  <a:cubicBezTo>
                    <a:pt x="30797" y="9964"/>
                    <a:pt x="31703" y="4529"/>
                    <a:pt x="31703" y="0"/>
                  </a:cubicBezTo>
                  <a:lnTo>
                    <a:pt x="3170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9" name="Google Shape;929;p48"/>
            <p:cNvSpPr/>
            <p:nvPr/>
          </p:nvSpPr>
          <p:spPr>
            <a:xfrm>
              <a:off x="2913819" y="4080091"/>
              <a:ext cx="17436" cy="16938"/>
            </a:xfrm>
            <a:custGeom>
              <a:rect b="b" l="l" r="r" t="t"/>
              <a:pathLst>
                <a:path extrusionOk="0" h="30797" w="31702">
                  <a:moveTo>
                    <a:pt x="16304" y="0"/>
                  </a:moveTo>
                  <a:lnTo>
                    <a:pt x="0" y="0"/>
                  </a:lnTo>
                  <a:cubicBezTo>
                    <a:pt x="0" y="5435"/>
                    <a:pt x="906" y="9964"/>
                    <a:pt x="906" y="15399"/>
                  </a:cubicBezTo>
                  <a:cubicBezTo>
                    <a:pt x="906" y="20833"/>
                    <a:pt x="906" y="26268"/>
                    <a:pt x="0" y="30797"/>
                  </a:cubicBezTo>
                  <a:lnTo>
                    <a:pt x="16304" y="30797"/>
                  </a:lnTo>
                  <a:cubicBezTo>
                    <a:pt x="25362" y="30797"/>
                    <a:pt x="31703" y="23551"/>
                    <a:pt x="31703" y="15399"/>
                  </a:cubicBezTo>
                  <a:cubicBezTo>
                    <a:pt x="31703" y="7246"/>
                    <a:pt x="24457" y="0"/>
                    <a:pt x="16304" y="0"/>
                  </a:cubicBezTo>
                  <a:lnTo>
                    <a:pt x="16304"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48"/>
            <p:cNvSpPr/>
            <p:nvPr/>
          </p:nvSpPr>
          <p:spPr>
            <a:xfrm>
              <a:off x="2655281" y="4097094"/>
              <a:ext cx="120063" cy="120063"/>
            </a:xfrm>
            <a:custGeom>
              <a:rect b="b" l="l" r="r" t="t"/>
              <a:pathLst>
                <a:path extrusionOk="0" h="218296" w="218296">
                  <a:moveTo>
                    <a:pt x="62500" y="0"/>
                  </a:moveTo>
                  <a:lnTo>
                    <a:pt x="0" y="0"/>
                  </a:lnTo>
                  <a:cubicBezTo>
                    <a:pt x="3623" y="57065"/>
                    <a:pt x="27174" y="109601"/>
                    <a:pt x="67935" y="150362"/>
                  </a:cubicBezTo>
                  <a:cubicBezTo>
                    <a:pt x="108695" y="191123"/>
                    <a:pt x="161231" y="214674"/>
                    <a:pt x="218296" y="218296"/>
                  </a:cubicBezTo>
                  <a:lnTo>
                    <a:pt x="218296" y="155797"/>
                  </a:lnTo>
                  <a:cubicBezTo>
                    <a:pt x="135869" y="148550"/>
                    <a:pt x="69746" y="82427"/>
                    <a:pt x="62500" y="0"/>
                  </a:cubicBezTo>
                  <a:lnTo>
                    <a:pt x="6250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48"/>
            <p:cNvSpPr/>
            <p:nvPr/>
          </p:nvSpPr>
          <p:spPr>
            <a:xfrm>
              <a:off x="2655281" y="3959573"/>
              <a:ext cx="120063" cy="120063"/>
            </a:xfrm>
            <a:custGeom>
              <a:rect b="b" l="l" r="r" t="t"/>
              <a:pathLst>
                <a:path extrusionOk="0" h="218296" w="218296">
                  <a:moveTo>
                    <a:pt x="218296" y="62500"/>
                  </a:moveTo>
                  <a:lnTo>
                    <a:pt x="218296" y="0"/>
                  </a:lnTo>
                  <a:cubicBezTo>
                    <a:pt x="161231" y="3623"/>
                    <a:pt x="108695" y="27174"/>
                    <a:pt x="67935" y="67935"/>
                  </a:cubicBezTo>
                  <a:cubicBezTo>
                    <a:pt x="27174" y="108695"/>
                    <a:pt x="3623" y="161231"/>
                    <a:pt x="0" y="218296"/>
                  </a:cubicBezTo>
                  <a:lnTo>
                    <a:pt x="62500" y="218296"/>
                  </a:lnTo>
                  <a:cubicBezTo>
                    <a:pt x="69746" y="135869"/>
                    <a:pt x="135869" y="69746"/>
                    <a:pt x="218296" y="62500"/>
                  </a:cubicBezTo>
                  <a:lnTo>
                    <a:pt x="218296" y="62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2" name="Google Shape;932;p48"/>
            <p:cNvSpPr/>
            <p:nvPr/>
          </p:nvSpPr>
          <p:spPr>
            <a:xfrm>
              <a:off x="2792801" y="3959573"/>
              <a:ext cx="120063" cy="120063"/>
            </a:xfrm>
            <a:custGeom>
              <a:rect b="b" l="l" r="r" t="t"/>
              <a:pathLst>
                <a:path extrusionOk="0" h="218296" w="218296">
                  <a:moveTo>
                    <a:pt x="155797" y="218296"/>
                  </a:moveTo>
                  <a:lnTo>
                    <a:pt x="218296" y="218296"/>
                  </a:lnTo>
                  <a:cubicBezTo>
                    <a:pt x="214673" y="161231"/>
                    <a:pt x="191123" y="108695"/>
                    <a:pt x="150362" y="67935"/>
                  </a:cubicBezTo>
                  <a:cubicBezTo>
                    <a:pt x="109601" y="27174"/>
                    <a:pt x="57065" y="3623"/>
                    <a:pt x="0" y="0"/>
                  </a:cubicBezTo>
                  <a:lnTo>
                    <a:pt x="0" y="62500"/>
                  </a:lnTo>
                  <a:cubicBezTo>
                    <a:pt x="82427" y="69746"/>
                    <a:pt x="148550" y="135869"/>
                    <a:pt x="155797" y="218296"/>
                  </a:cubicBezTo>
                  <a:lnTo>
                    <a:pt x="155797" y="21829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3" name="Google Shape;933;p48"/>
            <p:cNvSpPr/>
            <p:nvPr/>
          </p:nvSpPr>
          <p:spPr>
            <a:xfrm>
              <a:off x="2792801" y="4097094"/>
              <a:ext cx="120063" cy="120063"/>
            </a:xfrm>
            <a:custGeom>
              <a:rect b="b" l="l" r="r" t="t"/>
              <a:pathLst>
                <a:path extrusionOk="0" h="218296" w="218296">
                  <a:moveTo>
                    <a:pt x="0" y="155797"/>
                  </a:moveTo>
                  <a:lnTo>
                    <a:pt x="0" y="218296"/>
                  </a:lnTo>
                  <a:cubicBezTo>
                    <a:pt x="57065" y="214674"/>
                    <a:pt x="109601" y="191123"/>
                    <a:pt x="150362" y="150362"/>
                  </a:cubicBezTo>
                  <a:cubicBezTo>
                    <a:pt x="191123" y="109601"/>
                    <a:pt x="214673" y="57065"/>
                    <a:pt x="218296" y="0"/>
                  </a:cubicBezTo>
                  <a:lnTo>
                    <a:pt x="155797" y="0"/>
                  </a:lnTo>
                  <a:cubicBezTo>
                    <a:pt x="148550" y="82427"/>
                    <a:pt x="82427" y="148550"/>
                    <a:pt x="0" y="155797"/>
                  </a:cubicBezTo>
                  <a:lnTo>
                    <a:pt x="0" y="1557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4" name="Google Shape;934;p48"/>
            <p:cNvSpPr/>
            <p:nvPr/>
          </p:nvSpPr>
          <p:spPr>
            <a:xfrm>
              <a:off x="2706788" y="4011081"/>
              <a:ext cx="153441" cy="153441"/>
            </a:xfrm>
            <a:custGeom>
              <a:rect b="b" l="l" r="r" t="t"/>
              <a:pathLst>
                <a:path extrusionOk="0" h="278984" w="278984">
                  <a:moveTo>
                    <a:pt x="140398" y="30797"/>
                  </a:moveTo>
                  <a:cubicBezTo>
                    <a:pt x="131340" y="30797"/>
                    <a:pt x="125000" y="23550"/>
                    <a:pt x="125000" y="15399"/>
                  </a:cubicBezTo>
                  <a:lnTo>
                    <a:pt x="125000" y="0"/>
                  </a:lnTo>
                  <a:cubicBezTo>
                    <a:pt x="59783" y="7246"/>
                    <a:pt x="8152" y="58877"/>
                    <a:pt x="906" y="124094"/>
                  </a:cubicBezTo>
                  <a:lnTo>
                    <a:pt x="15399" y="124094"/>
                  </a:lnTo>
                  <a:cubicBezTo>
                    <a:pt x="24457" y="124094"/>
                    <a:pt x="30797" y="131340"/>
                    <a:pt x="30797" y="139493"/>
                  </a:cubicBezTo>
                  <a:cubicBezTo>
                    <a:pt x="30797" y="147644"/>
                    <a:pt x="23551" y="154891"/>
                    <a:pt x="15399" y="154891"/>
                  </a:cubicBezTo>
                  <a:lnTo>
                    <a:pt x="0" y="154891"/>
                  </a:lnTo>
                  <a:cubicBezTo>
                    <a:pt x="7246" y="220108"/>
                    <a:pt x="58877" y="271738"/>
                    <a:pt x="124094" y="278985"/>
                  </a:cubicBezTo>
                  <a:lnTo>
                    <a:pt x="124094" y="264492"/>
                  </a:lnTo>
                  <a:cubicBezTo>
                    <a:pt x="124094" y="255434"/>
                    <a:pt x="131340" y="249094"/>
                    <a:pt x="139492" y="249094"/>
                  </a:cubicBezTo>
                  <a:cubicBezTo>
                    <a:pt x="148550" y="249094"/>
                    <a:pt x="154891" y="256340"/>
                    <a:pt x="154891" y="264492"/>
                  </a:cubicBezTo>
                  <a:lnTo>
                    <a:pt x="154891" y="278985"/>
                  </a:lnTo>
                  <a:cubicBezTo>
                    <a:pt x="220108" y="271738"/>
                    <a:pt x="271739" y="220108"/>
                    <a:pt x="278985" y="154891"/>
                  </a:cubicBezTo>
                  <a:lnTo>
                    <a:pt x="264492" y="154891"/>
                  </a:lnTo>
                  <a:cubicBezTo>
                    <a:pt x="255434" y="154891"/>
                    <a:pt x="249094" y="147644"/>
                    <a:pt x="249094" y="139493"/>
                  </a:cubicBezTo>
                  <a:cubicBezTo>
                    <a:pt x="249094" y="131340"/>
                    <a:pt x="256340" y="124094"/>
                    <a:pt x="264492" y="124094"/>
                  </a:cubicBezTo>
                  <a:lnTo>
                    <a:pt x="278985" y="124094"/>
                  </a:lnTo>
                  <a:cubicBezTo>
                    <a:pt x="271739" y="58877"/>
                    <a:pt x="220108" y="7246"/>
                    <a:pt x="154891" y="0"/>
                  </a:cubicBezTo>
                  <a:lnTo>
                    <a:pt x="154891" y="14492"/>
                  </a:lnTo>
                  <a:cubicBezTo>
                    <a:pt x="155797" y="23550"/>
                    <a:pt x="149456" y="30797"/>
                    <a:pt x="140398" y="30797"/>
                  </a:cubicBezTo>
                  <a:lnTo>
                    <a:pt x="140398" y="30797"/>
                  </a:lnTo>
                  <a:close/>
                  <a:moveTo>
                    <a:pt x="173913" y="76993"/>
                  </a:moveTo>
                  <a:cubicBezTo>
                    <a:pt x="177536" y="81522"/>
                    <a:pt x="177536" y="87862"/>
                    <a:pt x="173007" y="91485"/>
                  </a:cubicBezTo>
                  <a:cubicBezTo>
                    <a:pt x="168478" y="95108"/>
                    <a:pt x="162137" y="95108"/>
                    <a:pt x="158514" y="90579"/>
                  </a:cubicBezTo>
                  <a:cubicBezTo>
                    <a:pt x="158514" y="90579"/>
                    <a:pt x="155797" y="87862"/>
                    <a:pt x="151268" y="86051"/>
                  </a:cubicBezTo>
                  <a:lnTo>
                    <a:pt x="151268" y="127717"/>
                  </a:lnTo>
                  <a:cubicBezTo>
                    <a:pt x="153079" y="128623"/>
                    <a:pt x="155797" y="129529"/>
                    <a:pt x="157608" y="130435"/>
                  </a:cubicBezTo>
                  <a:cubicBezTo>
                    <a:pt x="178442" y="137681"/>
                    <a:pt x="189311" y="155797"/>
                    <a:pt x="185688" y="177536"/>
                  </a:cubicBezTo>
                  <a:cubicBezTo>
                    <a:pt x="182971" y="193840"/>
                    <a:pt x="170289" y="210145"/>
                    <a:pt x="151268" y="214674"/>
                  </a:cubicBezTo>
                  <a:lnTo>
                    <a:pt x="151268" y="223731"/>
                  </a:lnTo>
                  <a:cubicBezTo>
                    <a:pt x="151268" y="229166"/>
                    <a:pt x="146739" y="234601"/>
                    <a:pt x="140398" y="234601"/>
                  </a:cubicBezTo>
                  <a:cubicBezTo>
                    <a:pt x="134058" y="234601"/>
                    <a:pt x="129529" y="230072"/>
                    <a:pt x="129529" y="223731"/>
                  </a:cubicBezTo>
                  <a:lnTo>
                    <a:pt x="129529" y="215579"/>
                  </a:lnTo>
                  <a:cubicBezTo>
                    <a:pt x="119565" y="214674"/>
                    <a:pt x="111413" y="212862"/>
                    <a:pt x="98732" y="204709"/>
                  </a:cubicBezTo>
                  <a:cubicBezTo>
                    <a:pt x="94203" y="201992"/>
                    <a:pt x="92391" y="194746"/>
                    <a:pt x="96014" y="190217"/>
                  </a:cubicBezTo>
                  <a:cubicBezTo>
                    <a:pt x="98732" y="185688"/>
                    <a:pt x="105978" y="183876"/>
                    <a:pt x="110507" y="187500"/>
                  </a:cubicBezTo>
                  <a:cubicBezTo>
                    <a:pt x="117753" y="192029"/>
                    <a:pt x="122282" y="193840"/>
                    <a:pt x="129529" y="194746"/>
                  </a:cubicBezTo>
                  <a:lnTo>
                    <a:pt x="129529" y="142210"/>
                  </a:lnTo>
                  <a:cubicBezTo>
                    <a:pt x="121376" y="138587"/>
                    <a:pt x="115036" y="134964"/>
                    <a:pt x="110507" y="131340"/>
                  </a:cubicBezTo>
                  <a:cubicBezTo>
                    <a:pt x="101449" y="124094"/>
                    <a:pt x="96920" y="111413"/>
                    <a:pt x="99637" y="97826"/>
                  </a:cubicBezTo>
                  <a:cubicBezTo>
                    <a:pt x="102355" y="83333"/>
                    <a:pt x="112319" y="71558"/>
                    <a:pt x="125905" y="67029"/>
                  </a:cubicBezTo>
                  <a:cubicBezTo>
                    <a:pt x="127717" y="67029"/>
                    <a:pt x="128623" y="66123"/>
                    <a:pt x="130434" y="66123"/>
                  </a:cubicBezTo>
                  <a:lnTo>
                    <a:pt x="130434" y="57065"/>
                  </a:lnTo>
                  <a:cubicBezTo>
                    <a:pt x="130434" y="51630"/>
                    <a:pt x="134963" y="46195"/>
                    <a:pt x="141304" y="46195"/>
                  </a:cubicBezTo>
                  <a:cubicBezTo>
                    <a:pt x="147644" y="46195"/>
                    <a:pt x="152173" y="50724"/>
                    <a:pt x="152173" y="57065"/>
                  </a:cubicBezTo>
                  <a:lnTo>
                    <a:pt x="152173" y="65217"/>
                  </a:lnTo>
                  <a:cubicBezTo>
                    <a:pt x="165760" y="67935"/>
                    <a:pt x="173913" y="76993"/>
                    <a:pt x="173913" y="76993"/>
                  </a:cubicBezTo>
                  <a:lnTo>
                    <a:pt x="173913" y="769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35" name="Google Shape;935;p48"/>
          <p:cNvGrpSpPr/>
          <p:nvPr/>
        </p:nvGrpSpPr>
        <p:grpSpPr>
          <a:xfrm>
            <a:off x="1921674" y="4131571"/>
            <a:ext cx="293313" cy="294838"/>
            <a:chOff x="1921674" y="3941071"/>
            <a:chExt cx="293313" cy="294838"/>
          </a:xfrm>
        </p:grpSpPr>
        <p:sp>
          <p:nvSpPr>
            <p:cNvPr id="936" name="Google Shape;936;p48"/>
            <p:cNvSpPr/>
            <p:nvPr/>
          </p:nvSpPr>
          <p:spPr>
            <a:xfrm>
              <a:off x="2043191" y="4120597"/>
              <a:ext cx="51811" cy="51811"/>
            </a:xfrm>
            <a:custGeom>
              <a:rect b="b" l="l" r="r" t="t"/>
              <a:pathLst>
                <a:path extrusionOk="0" h="94202" w="94202">
                  <a:moveTo>
                    <a:pt x="94203" y="47101"/>
                  </a:moveTo>
                  <a:cubicBezTo>
                    <a:pt x="94203" y="73369"/>
                    <a:pt x="73369" y="94202"/>
                    <a:pt x="47101" y="94202"/>
                  </a:cubicBezTo>
                  <a:cubicBezTo>
                    <a:pt x="20833" y="94202"/>
                    <a:pt x="0" y="73369"/>
                    <a:pt x="0" y="47101"/>
                  </a:cubicBezTo>
                  <a:cubicBezTo>
                    <a:pt x="0" y="20833"/>
                    <a:pt x="20833" y="0"/>
                    <a:pt x="47101" y="0"/>
                  </a:cubicBezTo>
                  <a:cubicBezTo>
                    <a:pt x="73369" y="906"/>
                    <a:pt x="94203" y="21739"/>
                    <a:pt x="94203" y="47101"/>
                  </a:cubicBezTo>
                  <a:lnTo>
                    <a:pt x="94203" y="4710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7" name="Google Shape;937;p48"/>
            <p:cNvSpPr/>
            <p:nvPr/>
          </p:nvSpPr>
          <p:spPr>
            <a:xfrm>
              <a:off x="2060694" y="4075090"/>
              <a:ext cx="16938" cy="29393"/>
            </a:xfrm>
            <a:custGeom>
              <a:rect b="b" l="l" r="r" t="t"/>
              <a:pathLst>
                <a:path extrusionOk="0" h="53442" w="30796">
                  <a:moveTo>
                    <a:pt x="15398" y="51630"/>
                  </a:moveTo>
                  <a:cubicBezTo>
                    <a:pt x="20833" y="51630"/>
                    <a:pt x="26268" y="52536"/>
                    <a:pt x="30797" y="53442"/>
                  </a:cubicBezTo>
                  <a:lnTo>
                    <a:pt x="30797" y="0"/>
                  </a:lnTo>
                  <a:cubicBezTo>
                    <a:pt x="28985" y="906"/>
                    <a:pt x="27174" y="2717"/>
                    <a:pt x="25362" y="4529"/>
                  </a:cubicBezTo>
                  <a:cubicBezTo>
                    <a:pt x="19927" y="9058"/>
                    <a:pt x="10870" y="9058"/>
                    <a:pt x="5435" y="4529"/>
                  </a:cubicBezTo>
                  <a:cubicBezTo>
                    <a:pt x="3623" y="2717"/>
                    <a:pt x="1812" y="1812"/>
                    <a:pt x="0" y="0"/>
                  </a:cubicBezTo>
                  <a:lnTo>
                    <a:pt x="0" y="53442"/>
                  </a:lnTo>
                  <a:cubicBezTo>
                    <a:pt x="4529" y="52536"/>
                    <a:pt x="9964" y="51630"/>
                    <a:pt x="15398" y="51630"/>
                  </a:cubicBezTo>
                  <a:lnTo>
                    <a:pt x="15398" y="5163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8" name="Google Shape;938;p48"/>
            <p:cNvSpPr/>
            <p:nvPr/>
          </p:nvSpPr>
          <p:spPr>
            <a:xfrm>
              <a:off x="2146707" y="4120597"/>
              <a:ext cx="51811" cy="51811"/>
            </a:xfrm>
            <a:custGeom>
              <a:rect b="b" l="l" r="r" t="t"/>
              <a:pathLst>
                <a:path extrusionOk="0" h="94202" w="94202">
                  <a:moveTo>
                    <a:pt x="94203" y="47101"/>
                  </a:moveTo>
                  <a:cubicBezTo>
                    <a:pt x="94203" y="73369"/>
                    <a:pt x="73369" y="94202"/>
                    <a:pt x="47101" y="94202"/>
                  </a:cubicBezTo>
                  <a:cubicBezTo>
                    <a:pt x="20833" y="94202"/>
                    <a:pt x="0" y="73369"/>
                    <a:pt x="0" y="47101"/>
                  </a:cubicBezTo>
                  <a:cubicBezTo>
                    <a:pt x="0" y="20833"/>
                    <a:pt x="20833" y="0"/>
                    <a:pt x="47101" y="0"/>
                  </a:cubicBezTo>
                  <a:cubicBezTo>
                    <a:pt x="73369" y="906"/>
                    <a:pt x="94203" y="21739"/>
                    <a:pt x="94203" y="47101"/>
                  </a:cubicBezTo>
                  <a:lnTo>
                    <a:pt x="94203" y="4710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9" name="Google Shape;939;p48"/>
            <p:cNvSpPr/>
            <p:nvPr/>
          </p:nvSpPr>
          <p:spPr>
            <a:xfrm>
              <a:off x="2129204" y="4181607"/>
              <a:ext cx="85782" cy="54302"/>
            </a:xfrm>
            <a:custGeom>
              <a:rect b="b" l="l" r="r" t="t"/>
              <a:pathLst>
                <a:path extrusionOk="0" h="98731" w="155968">
                  <a:moveTo>
                    <a:pt x="125905" y="0"/>
                  </a:moveTo>
                  <a:cubicBezTo>
                    <a:pt x="113224" y="9964"/>
                    <a:pt x="96920" y="15399"/>
                    <a:pt x="78804" y="15399"/>
                  </a:cubicBezTo>
                  <a:cubicBezTo>
                    <a:pt x="61594" y="15399"/>
                    <a:pt x="45290" y="9964"/>
                    <a:pt x="31703" y="0"/>
                  </a:cubicBezTo>
                  <a:cubicBezTo>
                    <a:pt x="12681" y="14493"/>
                    <a:pt x="0" y="37138"/>
                    <a:pt x="0" y="62500"/>
                  </a:cubicBezTo>
                  <a:lnTo>
                    <a:pt x="0" y="83333"/>
                  </a:lnTo>
                  <a:cubicBezTo>
                    <a:pt x="0" y="92391"/>
                    <a:pt x="7246" y="98732"/>
                    <a:pt x="15398" y="98732"/>
                  </a:cubicBezTo>
                  <a:lnTo>
                    <a:pt x="140398" y="98732"/>
                  </a:lnTo>
                  <a:cubicBezTo>
                    <a:pt x="149456" y="98732"/>
                    <a:pt x="155797" y="91486"/>
                    <a:pt x="155797" y="83333"/>
                  </a:cubicBezTo>
                  <a:lnTo>
                    <a:pt x="155797" y="62500"/>
                  </a:lnTo>
                  <a:cubicBezTo>
                    <a:pt x="157608" y="36232"/>
                    <a:pt x="144927" y="13587"/>
                    <a:pt x="125905" y="0"/>
                  </a:cubicBezTo>
                  <a:lnTo>
                    <a:pt x="12590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0" name="Google Shape;940;p48"/>
            <p:cNvSpPr/>
            <p:nvPr/>
          </p:nvSpPr>
          <p:spPr>
            <a:xfrm>
              <a:off x="1939176" y="4120597"/>
              <a:ext cx="51811" cy="51811"/>
            </a:xfrm>
            <a:custGeom>
              <a:rect b="b" l="l" r="r" t="t"/>
              <a:pathLst>
                <a:path extrusionOk="0" h="94202" w="94202">
                  <a:moveTo>
                    <a:pt x="94203" y="47101"/>
                  </a:moveTo>
                  <a:cubicBezTo>
                    <a:pt x="94203" y="73369"/>
                    <a:pt x="73369" y="94202"/>
                    <a:pt x="47101" y="94202"/>
                  </a:cubicBezTo>
                  <a:cubicBezTo>
                    <a:pt x="20833" y="94202"/>
                    <a:pt x="0" y="73369"/>
                    <a:pt x="0" y="47101"/>
                  </a:cubicBezTo>
                  <a:cubicBezTo>
                    <a:pt x="0" y="20833"/>
                    <a:pt x="20833" y="0"/>
                    <a:pt x="47101" y="0"/>
                  </a:cubicBezTo>
                  <a:cubicBezTo>
                    <a:pt x="73369" y="906"/>
                    <a:pt x="94203" y="21739"/>
                    <a:pt x="94203" y="47101"/>
                  </a:cubicBezTo>
                  <a:lnTo>
                    <a:pt x="94203" y="4710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1" name="Google Shape;941;p48"/>
            <p:cNvSpPr/>
            <p:nvPr/>
          </p:nvSpPr>
          <p:spPr>
            <a:xfrm>
              <a:off x="1921674" y="4181607"/>
              <a:ext cx="85782" cy="54302"/>
            </a:xfrm>
            <a:custGeom>
              <a:rect b="b" l="l" r="r" t="t"/>
              <a:pathLst>
                <a:path extrusionOk="0" h="98731" w="155968">
                  <a:moveTo>
                    <a:pt x="125905" y="0"/>
                  </a:moveTo>
                  <a:cubicBezTo>
                    <a:pt x="113224" y="9964"/>
                    <a:pt x="96920" y="15399"/>
                    <a:pt x="78804" y="15399"/>
                  </a:cubicBezTo>
                  <a:cubicBezTo>
                    <a:pt x="60688" y="15399"/>
                    <a:pt x="45290" y="9964"/>
                    <a:pt x="31703" y="0"/>
                  </a:cubicBezTo>
                  <a:cubicBezTo>
                    <a:pt x="12681" y="14493"/>
                    <a:pt x="0" y="37138"/>
                    <a:pt x="0" y="62500"/>
                  </a:cubicBezTo>
                  <a:lnTo>
                    <a:pt x="0" y="83333"/>
                  </a:lnTo>
                  <a:cubicBezTo>
                    <a:pt x="0" y="92391"/>
                    <a:pt x="7246" y="98732"/>
                    <a:pt x="15398" y="98732"/>
                  </a:cubicBezTo>
                  <a:lnTo>
                    <a:pt x="140398" y="98732"/>
                  </a:lnTo>
                  <a:cubicBezTo>
                    <a:pt x="149456" y="98732"/>
                    <a:pt x="155797" y="91486"/>
                    <a:pt x="155797" y="83333"/>
                  </a:cubicBezTo>
                  <a:lnTo>
                    <a:pt x="155797" y="62500"/>
                  </a:lnTo>
                  <a:cubicBezTo>
                    <a:pt x="157608" y="36232"/>
                    <a:pt x="144927" y="13587"/>
                    <a:pt x="125905" y="0"/>
                  </a:cubicBezTo>
                  <a:lnTo>
                    <a:pt x="12590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2" name="Google Shape;942;p48"/>
            <p:cNvSpPr/>
            <p:nvPr/>
          </p:nvSpPr>
          <p:spPr>
            <a:xfrm>
              <a:off x="2024689" y="4181607"/>
              <a:ext cx="85782" cy="54302"/>
            </a:xfrm>
            <a:custGeom>
              <a:rect b="b" l="l" r="r" t="t"/>
              <a:pathLst>
                <a:path extrusionOk="0" h="98731" w="155968">
                  <a:moveTo>
                    <a:pt x="125905" y="0"/>
                  </a:moveTo>
                  <a:cubicBezTo>
                    <a:pt x="113224" y="9964"/>
                    <a:pt x="96920" y="15399"/>
                    <a:pt x="78804" y="15399"/>
                  </a:cubicBezTo>
                  <a:cubicBezTo>
                    <a:pt x="61594" y="15399"/>
                    <a:pt x="45290" y="9964"/>
                    <a:pt x="31703" y="0"/>
                  </a:cubicBezTo>
                  <a:cubicBezTo>
                    <a:pt x="12681" y="14493"/>
                    <a:pt x="0" y="37138"/>
                    <a:pt x="0" y="62500"/>
                  </a:cubicBezTo>
                  <a:lnTo>
                    <a:pt x="0" y="83333"/>
                  </a:lnTo>
                  <a:cubicBezTo>
                    <a:pt x="0" y="92391"/>
                    <a:pt x="7246" y="98732"/>
                    <a:pt x="15398" y="98732"/>
                  </a:cubicBezTo>
                  <a:lnTo>
                    <a:pt x="140398" y="98732"/>
                  </a:lnTo>
                  <a:cubicBezTo>
                    <a:pt x="149456" y="98732"/>
                    <a:pt x="155797" y="91486"/>
                    <a:pt x="155797" y="83333"/>
                  </a:cubicBezTo>
                  <a:lnTo>
                    <a:pt x="155797" y="62500"/>
                  </a:lnTo>
                  <a:cubicBezTo>
                    <a:pt x="157608" y="36232"/>
                    <a:pt x="144927" y="13587"/>
                    <a:pt x="125905" y="0"/>
                  </a:cubicBezTo>
                  <a:lnTo>
                    <a:pt x="12590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48"/>
            <p:cNvSpPr/>
            <p:nvPr/>
          </p:nvSpPr>
          <p:spPr>
            <a:xfrm>
              <a:off x="1922174" y="3941071"/>
              <a:ext cx="291983" cy="137718"/>
            </a:xfrm>
            <a:custGeom>
              <a:rect b="b" l="l" r="r" t="t"/>
              <a:pathLst>
                <a:path extrusionOk="0" h="250397" w="530878">
                  <a:moveTo>
                    <a:pt x="452897" y="89674"/>
                  </a:moveTo>
                  <a:cubicBezTo>
                    <a:pt x="406702" y="55253"/>
                    <a:pt x="346014" y="34420"/>
                    <a:pt x="281702" y="31703"/>
                  </a:cubicBezTo>
                  <a:lnTo>
                    <a:pt x="281702" y="31703"/>
                  </a:lnTo>
                  <a:lnTo>
                    <a:pt x="281702" y="15399"/>
                  </a:lnTo>
                  <a:cubicBezTo>
                    <a:pt x="281702" y="6341"/>
                    <a:pt x="274456" y="0"/>
                    <a:pt x="266304" y="0"/>
                  </a:cubicBezTo>
                  <a:cubicBezTo>
                    <a:pt x="258152" y="0"/>
                    <a:pt x="250905" y="7246"/>
                    <a:pt x="250905" y="15399"/>
                  </a:cubicBezTo>
                  <a:lnTo>
                    <a:pt x="250905" y="31703"/>
                  </a:lnTo>
                  <a:lnTo>
                    <a:pt x="250905" y="31703"/>
                  </a:lnTo>
                  <a:cubicBezTo>
                    <a:pt x="186594" y="34420"/>
                    <a:pt x="125905" y="54348"/>
                    <a:pt x="79710" y="89674"/>
                  </a:cubicBezTo>
                  <a:cubicBezTo>
                    <a:pt x="28080" y="128623"/>
                    <a:pt x="0" y="180253"/>
                    <a:pt x="0" y="234601"/>
                  </a:cubicBezTo>
                  <a:cubicBezTo>
                    <a:pt x="0" y="248188"/>
                    <a:pt x="15398" y="255434"/>
                    <a:pt x="25362" y="246376"/>
                  </a:cubicBezTo>
                  <a:cubicBezTo>
                    <a:pt x="54348" y="222825"/>
                    <a:pt x="95108" y="221014"/>
                    <a:pt x="125000" y="241847"/>
                  </a:cubicBezTo>
                  <a:cubicBezTo>
                    <a:pt x="125000" y="239130"/>
                    <a:pt x="125000" y="236412"/>
                    <a:pt x="125000" y="233695"/>
                  </a:cubicBezTo>
                  <a:cubicBezTo>
                    <a:pt x="125000" y="180253"/>
                    <a:pt x="138587" y="130435"/>
                    <a:pt x="163949" y="92391"/>
                  </a:cubicBezTo>
                  <a:cubicBezTo>
                    <a:pt x="190217" y="52536"/>
                    <a:pt x="226449" y="30797"/>
                    <a:pt x="265398" y="30797"/>
                  </a:cubicBezTo>
                  <a:cubicBezTo>
                    <a:pt x="304347" y="30797"/>
                    <a:pt x="340579" y="52536"/>
                    <a:pt x="366847" y="92391"/>
                  </a:cubicBezTo>
                  <a:cubicBezTo>
                    <a:pt x="392209" y="130435"/>
                    <a:pt x="405796" y="180253"/>
                    <a:pt x="405796" y="233695"/>
                  </a:cubicBezTo>
                  <a:cubicBezTo>
                    <a:pt x="405796" y="236412"/>
                    <a:pt x="405796" y="239130"/>
                    <a:pt x="405796" y="241847"/>
                  </a:cubicBezTo>
                  <a:cubicBezTo>
                    <a:pt x="435687" y="221014"/>
                    <a:pt x="476448" y="221920"/>
                    <a:pt x="505433" y="246376"/>
                  </a:cubicBezTo>
                  <a:cubicBezTo>
                    <a:pt x="515397" y="254528"/>
                    <a:pt x="530796" y="247282"/>
                    <a:pt x="530796" y="234601"/>
                  </a:cubicBezTo>
                  <a:cubicBezTo>
                    <a:pt x="532607" y="179347"/>
                    <a:pt x="504528" y="127717"/>
                    <a:pt x="452897" y="89674"/>
                  </a:cubicBezTo>
                  <a:lnTo>
                    <a:pt x="452897" y="8967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4" name="Google Shape;944;p48"/>
            <p:cNvSpPr/>
            <p:nvPr/>
          </p:nvSpPr>
          <p:spPr>
            <a:xfrm>
              <a:off x="2008687" y="3976076"/>
              <a:ext cx="51811" cy="98143"/>
            </a:xfrm>
            <a:custGeom>
              <a:rect b="b" l="l" r="r" t="t"/>
              <a:pathLst>
                <a:path extrusionOk="0" h="178441" w="94202">
                  <a:moveTo>
                    <a:pt x="34420" y="47101"/>
                  </a:moveTo>
                  <a:cubicBezTo>
                    <a:pt x="12681" y="79710"/>
                    <a:pt x="0" y="124094"/>
                    <a:pt x="0" y="171195"/>
                  </a:cubicBezTo>
                  <a:cubicBezTo>
                    <a:pt x="0" y="173913"/>
                    <a:pt x="0" y="176630"/>
                    <a:pt x="0" y="178442"/>
                  </a:cubicBezTo>
                  <a:cubicBezTo>
                    <a:pt x="28080" y="158514"/>
                    <a:pt x="66123" y="158514"/>
                    <a:pt x="94203" y="178442"/>
                  </a:cubicBezTo>
                  <a:lnTo>
                    <a:pt x="94203" y="0"/>
                  </a:lnTo>
                  <a:cubicBezTo>
                    <a:pt x="71558" y="6341"/>
                    <a:pt x="50725" y="21739"/>
                    <a:pt x="34420" y="47101"/>
                  </a:cubicBezTo>
                  <a:lnTo>
                    <a:pt x="34420" y="4710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5" name="Google Shape;945;p48"/>
            <p:cNvSpPr/>
            <p:nvPr/>
          </p:nvSpPr>
          <p:spPr>
            <a:xfrm>
              <a:off x="2077697" y="3976576"/>
              <a:ext cx="51811" cy="98143"/>
            </a:xfrm>
            <a:custGeom>
              <a:rect b="b" l="l" r="r" t="t"/>
              <a:pathLst>
                <a:path extrusionOk="0" h="178441" w="94202">
                  <a:moveTo>
                    <a:pt x="59783" y="46196"/>
                  </a:moveTo>
                  <a:cubicBezTo>
                    <a:pt x="42572" y="20834"/>
                    <a:pt x="21739" y="5435"/>
                    <a:pt x="0" y="0"/>
                  </a:cubicBezTo>
                  <a:lnTo>
                    <a:pt x="0" y="178442"/>
                  </a:lnTo>
                  <a:cubicBezTo>
                    <a:pt x="28080" y="158514"/>
                    <a:pt x="65217" y="158514"/>
                    <a:pt x="94203" y="178442"/>
                  </a:cubicBezTo>
                  <a:cubicBezTo>
                    <a:pt x="94203" y="175724"/>
                    <a:pt x="94203" y="173007"/>
                    <a:pt x="94203" y="171195"/>
                  </a:cubicBezTo>
                  <a:cubicBezTo>
                    <a:pt x="94203" y="123188"/>
                    <a:pt x="82427" y="79710"/>
                    <a:pt x="59783" y="46196"/>
                  </a:cubicBezTo>
                  <a:lnTo>
                    <a:pt x="59783" y="4619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951" name="Google Shape;951;p49"/>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Vectors</a:t>
            </a:r>
            <a:endParaRPr b="1"/>
          </a:p>
          <a:p>
            <a:pPr indent="-304800" lvl="0" marL="457200" rtl="0" algn="l">
              <a:spcBef>
                <a:spcPts val="1000"/>
              </a:spcBef>
              <a:spcAft>
                <a:spcPts val="0"/>
              </a:spcAft>
              <a:buSzPts val="1200"/>
              <a:buFont typeface="Andika"/>
              <a:buChar char="●"/>
            </a:pPr>
            <a:r>
              <a:rPr lang="en" u="sng">
                <a:hlinkClick r:id="rId3"/>
              </a:rPr>
              <a:t>Gradient glass morphism background</a:t>
            </a:r>
            <a:endParaRPr/>
          </a:p>
          <a:p>
            <a:pPr indent="-304800" lvl="0" marL="457200" rtl="0" algn="l">
              <a:spcBef>
                <a:spcPts val="0"/>
              </a:spcBef>
              <a:spcAft>
                <a:spcPts val="0"/>
              </a:spcAft>
              <a:buSzPts val="1200"/>
              <a:buFont typeface="Andika"/>
              <a:buChar char="●"/>
            </a:pPr>
            <a:r>
              <a:rPr lang="en" u="sng">
                <a:hlinkClick r:id="rId4"/>
              </a:rPr>
              <a:t>3d fluid shapes background</a:t>
            </a:r>
            <a:endParaRPr/>
          </a:p>
        </p:txBody>
      </p:sp>
      <p:pic>
        <p:nvPicPr>
          <p:cNvPr id="952" name="Google Shape;952;p49"/>
          <p:cNvPicPr preferRelativeResize="0"/>
          <p:nvPr/>
        </p:nvPicPr>
        <p:blipFill>
          <a:blip r:embed="rId5">
            <a:alphaModFix/>
          </a:blip>
          <a:stretch>
            <a:fillRect/>
          </a:stretch>
        </p:blipFill>
        <p:spPr>
          <a:xfrm>
            <a:off x="2771675" y="2558554"/>
            <a:ext cx="792203" cy="787917"/>
          </a:xfrm>
          <a:prstGeom prst="rect">
            <a:avLst/>
          </a:prstGeom>
          <a:noFill/>
          <a:ln>
            <a:noFill/>
          </a:ln>
        </p:spPr>
      </p:pic>
      <p:pic>
        <p:nvPicPr>
          <p:cNvPr id="953" name="Google Shape;953;p49"/>
          <p:cNvPicPr preferRelativeResize="0"/>
          <p:nvPr/>
        </p:nvPicPr>
        <p:blipFill>
          <a:blip r:embed="rId6">
            <a:alphaModFix/>
          </a:blip>
          <a:stretch>
            <a:fillRect/>
          </a:stretch>
        </p:blipFill>
        <p:spPr>
          <a:xfrm>
            <a:off x="6268576" y="3450950"/>
            <a:ext cx="1165471" cy="1153049"/>
          </a:xfrm>
          <a:prstGeom prst="rect">
            <a:avLst/>
          </a:prstGeom>
          <a:noFill/>
          <a:ln>
            <a:noFill/>
          </a:ln>
        </p:spPr>
      </p:pic>
      <p:pic>
        <p:nvPicPr>
          <p:cNvPr id="954" name="Google Shape;954;p49"/>
          <p:cNvPicPr preferRelativeResize="0"/>
          <p:nvPr/>
        </p:nvPicPr>
        <p:blipFill>
          <a:blip r:embed="rId7">
            <a:alphaModFix/>
          </a:blip>
          <a:stretch>
            <a:fillRect/>
          </a:stretch>
        </p:blipFill>
        <p:spPr>
          <a:xfrm>
            <a:off x="1233295" y="3450950"/>
            <a:ext cx="1538387" cy="1153049"/>
          </a:xfrm>
          <a:prstGeom prst="rect">
            <a:avLst/>
          </a:prstGeom>
          <a:noFill/>
          <a:ln>
            <a:noFill/>
          </a:ln>
        </p:spPr>
      </p:pic>
      <p:pic>
        <p:nvPicPr>
          <p:cNvPr id="955" name="Google Shape;955;p49"/>
          <p:cNvPicPr preferRelativeResize="0"/>
          <p:nvPr/>
        </p:nvPicPr>
        <p:blipFill>
          <a:blip r:embed="rId8">
            <a:alphaModFix/>
          </a:blip>
          <a:stretch>
            <a:fillRect/>
          </a:stretch>
        </p:blipFill>
        <p:spPr>
          <a:xfrm>
            <a:off x="3563880" y="3363100"/>
            <a:ext cx="1562086" cy="1153050"/>
          </a:xfrm>
          <a:prstGeom prst="rect">
            <a:avLst/>
          </a:prstGeom>
          <a:noFill/>
          <a:ln>
            <a:noFill/>
          </a:ln>
        </p:spPr>
      </p:pic>
      <p:pic>
        <p:nvPicPr>
          <p:cNvPr id="956" name="Google Shape;956;p49"/>
          <p:cNvPicPr preferRelativeResize="0"/>
          <p:nvPr/>
        </p:nvPicPr>
        <p:blipFill>
          <a:blip r:embed="rId9">
            <a:alphaModFix/>
          </a:blip>
          <a:stretch>
            <a:fillRect/>
          </a:stretch>
        </p:blipFill>
        <p:spPr>
          <a:xfrm>
            <a:off x="4992672" y="2501438"/>
            <a:ext cx="1110795" cy="787898"/>
          </a:xfrm>
          <a:prstGeom prst="rect">
            <a:avLst/>
          </a:prstGeom>
          <a:noFill/>
          <a:ln>
            <a:noFill/>
          </a:ln>
        </p:spPr>
      </p:pic>
      <p:pic>
        <p:nvPicPr>
          <p:cNvPr id="957" name="Google Shape;957;p49"/>
          <p:cNvPicPr preferRelativeResize="0"/>
          <p:nvPr/>
        </p:nvPicPr>
        <p:blipFill>
          <a:blip r:embed="rId10">
            <a:alphaModFix/>
          </a:blip>
          <a:stretch>
            <a:fillRect/>
          </a:stretch>
        </p:blipFill>
        <p:spPr>
          <a:xfrm>
            <a:off x="7122800" y="2501438"/>
            <a:ext cx="787910" cy="787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esources</a:t>
            </a:r>
            <a:endParaRPr/>
          </a:p>
        </p:txBody>
      </p:sp>
      <p:sp>
        <p:nvSpPr>
          <p:cNvPr id="963" name="Google Shape;963;p50"/>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Did you like the resources in this template? Get them on these websites:</a:t>
            </a:r>
            <a:endParaRPr/>
          </a:p>
          <a:p>
            <a:pPr indent="0" lvl="0" marL="0" rtl="0" algn="l">
              <a:spcBef>
                <a:spcPts val="1000"/>
              </a:spcBef>
              <a:spcAft>
                <a:spcPts val="0"/>
              </a:spcAft>
              <a:buNone/>
            </a:pPr>
            <a:r>
              <a:rPr b="1" lang="en"/>
              <a:t>Photos</a:t>
            </a:r>
            <a:endParaRPr b="1"/>
          </a:p>
          <a:p>
            <a:pPr indent="-304800" lvl="0" marL="457200" rtl="0" algn="l">
              <a:spcBef>
                <a:spcPts val="0"/>
              </a:spcBef>
              <a:spcAft>
                <a:spcPts val="0"/>
              </a:spcAft>
              <a:buSzPts val="1200"/>
              <a:buFont typeface="Andika"/>
              <a:buChar char="●"/>
            </a:pPr>
            <a:r>
              <a:rPr lang="en" u="sng">
                <a:hlinkClick r:id="rId3"/>
              </a:rPr>
              <a:t>Medium shot smiley business woman at desk</a:t>
            </a:r>
            <a:endParaRPr/>
          </a:p>
          <a:p>
            <a:pPr indent="-304800" lvl="0" marL="457200" rtl="0" algn="l">
              <a:spcBef>
                <a:spcPts val="0"/>
              </a:spcBef>
              <a:spcAft>
                <a:spcPts val="0"/>
              </a:spcAft>
              <a:buSzPts val="1200"/>
              <a:buFont typeface="Andika"/>
              <a:buChar char="●"/>
            </a:pPr>
            <a:r>
              <a:rPr lang="en" u="sng">
                <a:hlinkClick r:id="rId4"/>
              </a:rPr>
              <a:t>Woman working on laptop high angle</a:t>
            </a:r>
            <a:endParaRPr b="1"/>
          </a:p>
          <a:p>
            <a:pPr indent="-304800" lvl="0" marL="457200" rtl="0" algn="l">
              <a:spcBef>
                <a:spcPts val="0"/>
              </a:spcBef>
              <a:spcAft>
                <a:spcPts val="0"/>
              </a:spcAft>
              <a:buSzPts val="1200"/>
              <a:buFont typeface="Andika"/>
              <a:buChar char="●"/>
            </a:pPr>
            <a:r>
              <a:rPr lang="en" u="sng">
                <a:hlinkClick r:id="rId5"/>
              </a:rPr>
              <a:t>Close up people with donations</a:t>
            </a:r>
            <a:endParaRPr b="1"/>
          </a:p>
          <a:p>
            <a:pPr indent="-304800" lvl="0" marL="457200" rtl="0" algn="l">
              <a:spcBef>
                <a:spcPts val="0"/>
              </a:spcBef>
              <a:spcAft>
                <a:spcPts val="0"/>
              </a:spcAft>
              <a:buSzPts val="1200"/>
              <a:buFont typeface="Andika"/>
              <a:buChar char="●"/>
            </a:pPr>
            <a:r>
              <a:rPr lang="en" u="sng">
                <a:hlinkClick r:id="rId6"/>
              </a:rPr>
              <a:t>People practicing social integration in workspace</a:t>
            </a:r>
            <a:endParaRPr b="1"/>
          </a:p>
          <a:p>
            <a:pPr indent="-304800" lvl="0" marL="457200" rtl="0" algn="l">
              <a:spcBef>
                <a:spcPts val="0"/>
              </a:spcBef>
              <a:spcAft>
                <a:spcPts val="0"/>
              </a:spcAft>
              <a:buSzPts val="1200"/>
              <a:buFont typeface="Andika"/>
              <a:buChar char="●"/>
            </a:pPr>
            <a:r>
              <a:rPr lang="en" u="sng">
                <a:hlinkClick r:id="rId7"/>
              </a:rPr>
              <a:t>People practicing social integration in workspace</a:t>
            </a:r>
            <a:endParaRPr b="1"/>
          </a:p>
          <a:p>
            <a:pPr indent="0" lvl="0" marL="0" rtl="0" algn="l">
              <a:lnSpc>
                <a:spcPct val="115000"/>
              </a:lnSpc>
              <a:spcBef>
                <a:spcPts val="1000"/>
              </a:spcBef>
              <a:spcAft>
                <a:spcPts val="0"/>
              </a:spcAft>
              <a:buNone/>
            </a:pPr>
            <a:r>
              <a:rPr b="1" lang="en"/>
              <a:t>Vectors</a:t>
            </a:r>
            <a:endParaRPr b="1"/>
          </a:p>
          <a:p>
            <a:pPr indent="-304800" lvl="0" marL="457200" rtl="0" algn="l">
              <a:spcBef>
                <a:spcPts val="0"/>
              </a:spcBef>
              <a:spcAft>
                <a:spcPts val="0"/>
              </a:spcAft>
              <a:buSzPts val="1200"/>
              <a:buFont typeface="Andika"/>
              <a:buChar char="●"/>
            </a:pPr>
            <a:r>
              <a:rPr lang="en" u="sng">
                <a:hlinkClick r:id="rId8"/>
              </a:rPr>
              <a:t>Gradient portfolio template</a:t>
            </a:r>
            <a:endParaRPr b="1"/>
          </a:p>
          <a:p>
            <a:pPr indent="0" lvl="0" marL="0" rtl="0" algn="l">
              <a:spcBef>
                <a:spcPts val="1000"/>
              </a:spcBef>
              <a:spcAft>
                <a:spcPts val="0"/>
              </a:spcAft>
              <a:buNone/>
            </a:pPr>
            <a:r>
              <a:rPr b="1" lang="en"/>
              <a:t>Icon pack</a:t>
            </a:r>
            <a:endParaRPr b="1"/>
          </a:p>
          <a:p>
            <a:pPr indent="-304800" lvl="0" marL="457200" rtl="0" algn="l">
              <a:lnSpc>
                <a:spcPct val="115000"/>
              </a:lnSpc>
              <a:spcBef>
                <a:spcPts val="0"/>
              </a:spcBef>
              <a:spcAft>
                <a:spcPts val="0"/>
              </a:spcAft>
              <a:buSzPts val="1200"/>
              <a:buFont typeface="Andika"/>
              <a:buChar char="●"/>
            </a:pPr>
            <a:r>
              <a:rPr lang="en" u="sng">
                <a:hlinkClick r:id="rId9"/>
              </a:rPr>
              <a:t>Icon Pack: Economic Development | Filled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7" name="Shape 967"/>
        <p:cNvGrpSpPr/>
        <p:nvPr/>
      </p:nvGrpSpPr>
      <p:grpSpPr>
        <a:xfrm>
          <a:off x="0" y="0"/>
          <a:ext cx="0" cy="0"/>
          <a:chOff x="0" y="0"/>
          <a:chExt cx="0" cy="0"/>
        </a:xfrm>
      </p:grpSpPr>
      <p:sp>
        <p:nvSpPr>
          <p:cNvPr id="968" name="Google Shape;968;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969" name="Google Shape;969;p51"/>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73" name="Shape 973"/>
        <p:cNvGrpSpPr/>
        <p:nvPr/>
      </p:nvGrpSpPr>
      <p:grpSpPr>
        <a:xfrm>
          <a:off x="0" y="0"/>
          <a:ext cx="0" cy="0"/>
          <a:chOff x="0" y="0"/>
          <a:chExt cx="0" cy="0"/>
        </a:xfrm>
      </p:grpSpPr>
      <p:sp>
        <p:nvSpPr>
          <p:cNvPr id="974" name="Google Shape;974;p52"/>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975" name="Google Shape;975;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79" name="Shape 979"/>
        <p:cNvGrpSpPr/>
        <p:nvPr/>
      </p:nvGrpSpPr>
      <p:grpSpPr>
        <a:xfrm>
          <a:off x="0" y="0"/>
          <a:ext cx="0" cy="0"/>
          <a:chOff x="0" y="0"/>
          <a:chExt cx="0" cy="0"/>
        </a:xfrm>
      </p:grpSpPr>
      <p:sp>
        <p:nvSpPr>
          <p:cNvPr id="980" name="Google Shape;980;p53"/>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Montserrat Bold</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https://fonts.google.com/specimen/Montserrat</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Andika Regular</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https://fonts.google.com/specimen/Andika</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981" name="Google Shape;981;p53"/>
          <p:cNvSpPr/>
          <p:nvPr/>
        </p:nvSpPr>
        <p:spPr>
          <a:xfrm>
            <a:off x="3114425" y="2947175"/>
            <a:ext cx="791400" cy="754200"/>
          </a:xfrm>
          <a:prstGeom prst="roundRect">
            <a:avLst>
              <a:gd fmla="val 16667" name="adj"/>
            </a:avLst>
          </a:prstGeom>
          <a:solidFill>
            <a:srgbClr val="06073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3"/>
          <p:cNvSpPr/>
          <p:nvPr/>
        </p:nvSpPr>
        <p:spPr>
          <a:xfrm>
            <a:off x="4176245" y="29471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3"/>
          <p:cNvSpPr/>
          <p:nvPr/>
        </p:nvSpPr>
        <p:spPr>
          <a:xfrm>
            <a:off x="5238064" y="2947175"/>
            <a:ext cx="791400" cy="754200"/>
          </a:xfrm>
          <a:prstGeom prst="roundRect">
            <a:avLst>
              <a:gd fmla="val 16667" name="adj"/>
            </a:avLst>
          </a:prstGeom>
          <a:solidFill>
            <a:srgbClr val="191EA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3"/>
          <p:cNvSpPr txBox="1"/>
          <p:nvPr/>
        </p:nvSpPr>
        <p:spPr>
          <a:xfrm>
            <a:off x="31144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#060736</a:t>
            </a:r>
            <a:endParaRPr sz="1000">
              <a:solidFill>
                <a:srgbClr val="FFFFFF"/>
              </a:solidFill>
            </a:endParaRPr>
          </a:p>
        </p:txBody>
      </p:sp>
      <p:sp>
        <p:nvSpPr>
          <p:cNvPr id="985" name="Google Shape;985;p53"/>
          <p:cNvSpPr txBox="1"/>
          <p:nvPr/>
        </p:nvSpPr>
        <p:spPr>
          <a:xfrm>
            <a:off x="41762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986" name="Google Shape;986;p53"/>
          <p:cNvSpPr txBox="1"/>
          <p:nvPr/>
        </p:nvSpPr>
        <p:spPr>
          <a:xfrm>
            <a:off x="52380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#191ea8</a:t>
            </a:r>
            <a:endParaRPr sz="1000">
              <a:solidFill>
                <a:srgbClr val="FFFFFF"/>
              </a:solidFill>
            </a:endParaRPr>
          </a:p>
        </p:txBody>
      </p:sp>
      <p:sp>
        <p:nvSpPr>
          <p:cNvPr id="987" name="Google Shape;987;p53"/>
          <p:cNvSpPr/>
          <p:nvPr/>
        </p:nvSpPr>
        <p:spPr>
          <a:xfrm>
            <a:off x="3114425" y="3878275"/>
            <a:ext cx="791400" cy="754200"/>
          </a:xfrm>
          <a:prstGeom prst="roundRect">
            <a:avLst>
              <a:gd fmla="val 16667" name="adj"/>
            </a:avLst>
          </a:prstGeom>
          <a:solidFill>
            <a:srgbClr val="FFBB2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3"/>
          <p:cNvSpPr txBox="1"/>
          <p:nvPr/>
        </p:nvSpPr>
        <p:spPr>
          <a:xfrm>
            <a:off x="31144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#ffbb24</a:t>
            </a:r>
            <a:endParaRPr sz="1000"/>
          </a:p>
        </p:txBody>
      </p:sp>
      <p:sp>
        <p:nvSpPr>
          <p:cNvPr id="989" name="Google Shape;989;p53"/>
          <p:cNvSpPr/>
          <p:nvPr/>
        </p:nvSpPr>
        <p:spPr>
          <a:xfrm>
            <a:off x="5238070" y="3878275"/>
            <a:ext cx="791400" cy="754200"/>
          </a:xfrm>
          <a:prstGeom prst="roundRect">
            <a:avLst>
              <a:gd fmla="val 16667" name="adj"/>
            </a:avLst>
          </a:prstGeom>
          <a:solidFill>
            <a:srgbClr val="D75AD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3"/>
          <p:cNvSpPr txBox="1"/>
          <p:nvPr/>
        </p:nvSpPr>
        <p:spPr>
          <a:xfrm>
            <a:off x="52380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#d75ad5</a:t>
            </a:r>
            <a:endParaRPr sz="1000">
              <a:solidFill>
                <a:srgbClr val="FFFFFF"/>
              </a:solidFill>
            </a:endParaRPr>
          </a:p>
        </p:txBody>
      </p:sp>
      <p:sp>
        <p:nvSpPr>
          <p:cNvPr id="991" name="Google Shape;991;p53"/>
          <p:cNvSpPr/>
          <p:nvPr/>
        </p:nvSpPr>
        <p:spPr>
          <a:xfrm>
            <a:off x="4176250" y="3878275"/>
            <a:ext cx="791400" cy="754200"/>
          </a:xfrm>
          <a:prstGeom prst="roundRect">
            <a:avLst>
              <a:gd fmla="val 16667" name="adj"/>
            </a:avLst>
          </a:prstGeom>
          <a:solidFill>
            <a:srgbClr val="F8663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3"/>
          <p:cNvSpPr txBox="1"/>
          <p:nvPr/>
        </p:nvSpPr>
        <p:spPr>
          <a:xfrm>
            <a:off x="41762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#f8663b</a:t>
            </a:r>
            <a:endParaRPr sz="1000">
              <a:solidFill>
                <a:schemeClr val="lt1"/>
              </a:solidFill>
            </a:endParaRPr>
          </a:p>
        </p:txBody>
      </p:sp>
      <p:sp>
        <p:nvSpPr>
          <p:cNvPr id="993" name="Google Shape;993;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7" name="Shape 997"/>
        <p:cNvGrpSpPr/>
        <p:nvPr/>
      </p:nvGrpSpPr>
      <p:grpSpPr>
        <a:xfrm>
          <a:off x="0" y="0"/>
          <a:ext cx="0" cy="0"/>
          <a:chOff x="0" y="0"/>
          <a:chExt cx="0" cy="0"/>
        </a:xfrm>
      </p:grpSpPr>
      <p:sp>
        <p:nvSpPr>
          <p:cNvPr id="998" name="Google Shape;998;p54"/>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999" name="Google Shape;999;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000" name="Google Shape;1000;p54"/>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001" name="Google Shape;1001;p54">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002" name="Google Shape;1002;p54">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003" name="Google Shape;1003;p54">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004" name="Google Shape;1004;p54">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005" name="Google Shape;1005;p54"/>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006" name="Google Shape;1006;p54"/>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007" name="Google Shape;1007;p54"/>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008" name="Google Shape;1008;p54"/>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009" name="Google Shape;1009;p54">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3" name="Shape 1013"/>
        <p:cNvGrpSpPr/>
        <p:nvPr/>
      </p:nvGrpSpPr>
      <p:grpSpPr>
        <a:xfrm>
          <a:off x="0" y="0"/>
          <a:ext cx="0" cy="0"/>
          <a:chOff x="0" y="0"/>
          <a:chExt cx="0" cy="0"/>
        </a:xfrm>
      </p:grpSpPr>
      <p:grpSp>
        <p:nvGrpSpPr>
          <p:cNvPr id="1014" name="Google Shape;1014;p55"/>
          <p:cNvGrpSpPr/>
          <p:nvPr/>
        </p:nvGrpSpPr>
        <p:grpSpPr>
          <a:xfrm>
            <a:off x="5048544" y="3019584"/>
            <a:ext cx="442841" cy="514271"/>
            <a:chOff x="4727025" y="1332775"/>
            <a:chExt cx="59900" cy="69625"/>
          </a:xfrm>
        </p:grpSpPr>
        <p:sp>
          <p:nvSpPr>
            <p:cNvPr id="1015" name="Google Shape;1015;p5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55"/>
          <p:cNvGrpSpPr/>
          <p:nvPr/>
        </p:nvGrpSpPr>
        <p:grpSpPr>
          <a:xfrm>
            <a:off x="5723860" y="2267072"/>
            <a:ext cx="500909" cy="500899"/>
            <a:chOff x="4820425" y="1329900"/>
            <a:chExt cx="70175" cy="70350"/>
          </a:xfrm>
        </p:grpSpPr>
        <p:sp>
          <p:nvSpPr>
            <p:cNvPr id="1018" name="Google Shape;1018;p5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55"/>
          <p:cNvGrpSpPr/>
          <p:nvPr/>
        </p:nvGrpSpPr>
        <p:grpSpPr>
          <a:xfrm>
            <a:off x="6376484" y="2278862"/>
            <a:ext cx="538135" cy="493119"/>
            <a:chOff x="4903200" y="1331525"/>
            <a:chExt cx="73575" cy="67425"/>
          </a:xfrm>
        </p:grpSpPr>
        <p:sp>
          <p:nvSpPr>
            <p:cNvPr id="1023" name="Google Shape;1023;p5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24" name="Google Shape;1024;p5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55"/>
          <p:cNvGrpSpPr/>
          <p:nvPr/>
        </p:nvGrpSpPr>
        <p:grpSpPr>
          <a:xfrm>
            <a:off x="5636435" y="3020840"/>
            <a:ext cx="544563" cy="511895"/>
            <a:chOff x="4815575" y="1416800"/>
            <a:chExt cx="73750" cy="71400"/>
          </a:xfrm>
        </p:grpSpPr>
        <p:sp>
          <p:nvSpPr>
            <p:cNvPr id="1026" name="Google Shape;1026;p5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55"/>
          <p:cNvGrpSpPr/>
          <p:nvPr/>
        </p:nvGrpSpPr>
        <p:grpSpPr>
          <a:xfrm>
            <a:off x="6333060" y="3020546"/>
            <a:ext cx="602914" cy="512477"/>
            <a:chOff x="4902475" y="1418875"/>
            <a:chExt cx="74500" cy="63775"/>
          </a:xfrm>
        </p:grpSpPr>
        <p:sp>
          <p:nvSpPr>
            <p:cNvPr id="1030" name="Google Shape;1030;p5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5"/>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55"/>
          <p:cNvGrpSpPr/>
          <p:nvPr/>
        </p:nvGrpSpPr>
        <p:grpSpPr>
          <a:xfrm>
            <a:off x="5748932" y="3759785"/>
            <a:ext cx="515391" cy="525699"/>
            <a:chOff x="4818100" y="1507675"/>
            <a:chExt cx="71225" cy="71625"/>
          </a:xfrm>
        </p:grpSpPr>
        <p:sp>
          <p:nvSpPr>
            <p:cNvPr id="1033" name="Google Shape;1033;p5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5087034" y="3781317"/>
            <a:ext cx="522956" cy="489869"/>
            <a:chOff x="4721450" y="1509475"/>
            <a:chExt cx="79350" cy="74325"/>
          </a:xfrm>
        </p:grpSpPr>
        <p:sp>
          <p:nvSpPr>
            <p:cNvPr id="1038" name="Google Shape;1038;p5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55"/>
          <p:cNvGrpSpPr/>
          <p:nvPr/>
        </p:nvGrpSpPr>
        <p:grpSpPr>
          <a:xfrm>
            <a:off x="6410277" y="3761069"/>
            <a:ext cx="525704" cy="535436"/>
            <a:chOff x="4906800" y="1507500"/>
            <a:chExt cx="70350" cy="71075"/>
          </a:xfrm>
        </p:grpSpPr>
        <p:sp>
          <p:nvSpPr>
            <p:cNvPr id="1043" name="Google Shape;1043;p5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55"/>
          <p:cNvGrpSpPr/>
          <p:nvPr/>
        </p:nvGrpSpPr>
        <p:grpSpPr>
          <a:xfrm>
            <a:off x="4443099" y="2267050"/>
            <a:ext cx="508054" cy="508095"/>
            <a:chOff x="3736598" y="2170606"/>
            <a:chExt cx="404889" cy="404889"/>
          </a:xfrm>
        </p:grpSpPr>
        <p:sp>
          <p:nvSpPr>
            <p:cNvPr id="1049" name="Google Shape;1049;p5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55"/>
          <p:cNvGrpSpPr/>
          <p:nvPr/>
        </p:nvGrpSpPr>
        <p:grpSpPr>
          <a:xfrm>
            <a:off x="3731139" y="2267145"/>
            <a:ext cx="575790" cy="507904"/>
            <a:chOff x="3161917" y="2170682"/>
            <a:chExt cx="458870" cy="404737"/>
          </a:xfrm>
        </p:grpSpPr>
        <p:sp>
          <p:nvSpPr>
            <p:cNvPr id="1054" name="Google Shape;1054;p5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55" name="Google Shape;1055;p5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55"/>
          <p:cNvGrpSpPr/>
          <p:nvPr/>
        </p:nvGrpSpPr>
        <p:grpSpPr>
          <a:xfrm>
            <a:off x="3758669" y="3027517"/>
            <a:ext cx="520730" cy="498567"/>
            <a:chOff x="3179914" y="2889488"/>
            <a:chExt cx="422876" cy="404911"/>
          </a:xfrm>
        </p:grpSpPr>
        <p:sp>
          <p:nvSpPr>
            <p:cNvPr id="1058" name="Google Shape;1058;p5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55"/>
          <p:cNvGrpSpPr/>
          <p:nvPr/>
        </p:nvGrpSpPr>
        <p:grpSpPr>
          <a:xfrm>
            <a:off x="4387349" y="3027477"/>
            <a:ext cx="516145" cy="498648"/>
            <a:chOff x="3729467" y="2889422"/>
            <a:chExt cx="419153" cy="404977"/>
          </a:xfrm>
        </p:grpSpPr>
        <p:sp>
          <p:nvSpPr>
            <p:cNvPr id="1065" name="Google Shape;1065;p5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2" name="Google Shape;1072;p55"/>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5"/>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5"/>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5"/>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6" name="Google Shape;1076;p55"/>
          <p:cNvGrpSpPr/>
          <p:nvPr/>
        </p:nvGrpSpPr>
        <p:grpSpPr>
          <a:xfrm>
            <a:off x="7107677" y="2474362"/>
            <a:ext cx="166473" cy="141497"/>
            <a:chOff x="4660325" y="1866850"/>
            <a:chExt cx="68350" cy="58100"/>
          </a:xfrm>
        </p:grpSpPr>
        <p:sp>
          <p:nvSpPr>
            <p:cNvPr id="1077" name="Google Shape;1077;p5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55"/>
          <p:cNvGrpSpPr/>
          <p:nvPr/>
        </p:nvGrpSpPr>
        <p:grpSpPr>
          <a:xfrm>
            <a:off x="7417022" y="2500086"/>
            <a:ext cx="162515" cy="90049"/>
            <a:chOff x="4791775" y="1877500"/>
            <a:chExt cx="66725" cy="36975"/>
          </a:xfrm>
        </p:grpSpPr>
        <p:sp>
          <p:nvSpPr>
            <p:cNvPr id="1080" name="Google Shape;1080;p5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55"/>
          <p:cNvGrpSpPr/>
          <p:nvPr/>
        </p:nvGrpSpPr>
        <p:grpSpPr>
          <a:xfrm>
            <a:off x="7738734" y="2500086"/>
            <a:ext cx="144979" cy="90049"/>
            <a:chOff x="4923925" y="1877500"/>
            <a:chExt cx="59525" cy="36975"/>
          </a:xfrm>
        </p:grpSpPr>
        <p:sp>
          <p:nvSpPr>
            <p:cNvPr id="1083" name="Google Shape;1083;p5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 name="Google Shape;1085;p55"/>
          <p:cNvGrpSpPr/>
          <p:nvPr/>
        </p:nvGrpSpPr>
        <p:grpSpPr>
          <a:xfrm>
            <a:off x="8033226" y="2482277"/>
            <a:ext cx="141447" cy="125667"/>
            <a:chOff x="5058450" y="1870100"/>
            <a:chExt cx="58075" cy="51600"/>
          </a:xfrm>
        </p:grpSpPr>
        <p:sp>
          <p:nvSpPr>
            <p:cNvPr id="1086" name="Google Shape;1086;p5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55"/>
          <p:cNvGrpSpPr/>
          <p:nvPr/>
        </p:nvGrpSpPr>
        <p:grpSpPr>
          <a:xfrm>
            <a:off x="7447741" y="2904685"/>
            <a:ext cx="101077" cy="107645"/>
            <a:chOff x="4811425" y="2065025"/>
            <a:chExt cx="41500" cy="44200"/>
          </a:xfrm>
        </p:grpSpPr>
        <p:sp>
          <p:nvSpPr>
            <p:cNvPr id="1089" name="Google Shape;1089;p5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55"/>
          <p:cNvGrpSpPr/>
          <p:nvPr/>
        </p:nvGrpSpPr>
        <p:grpSpPr>
          <a:xfrm>
            <a:off x="7740178" y="2904898"/>
            <a:ext cx="120867" cy="107218"/>
            <a:chOff x="4929875" y="2065025"/>
            <a:chExt cx="49625" cy="44025"/>
          </a:xfrm>
        </p:grpSpPr>
        <p:sp>
          <p:nvSpPr>
            <p:cNvPr id="1092" name="Google Shape;1092;p5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55"/>
          <p:cNvGrpSpPr/>
          <p:nvPr/>
        </p:nvGrpSpPr>
        <p:grpSpPr>
          <a:xfrm>
            <a:off x="8068847" y="2907912"/>
            <a:ext cx="70206" cy="101191"/>
            <a:chOff x="5083925" y="2066350"/>
            <a:chExt cx="28825" cy="41550"/>
          </a:xfrm>
        </p:grpSpPr>
        <p:sp>
          <p:nvSpPr>
            <p:cNvPr id="1095" name="Google Shape;1095;p5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55"/>
          <p:cNvGrpSpPr/>
          <p:nvPr/>
        </p:nvGrpSpPr>
        <p:grpSpPr>
          <a:xfrm>
            <a:off x="7100401" y="2923559"/>
            <a:ext cx="181026" cy="69896"/>
            <a:chOff x="4659775" y="2072775"/>
            <a:chExt cx="74325" cy="28700"/>
          </a:xfrm>
        </p:grpSpPr>
        <p:sp>
          <p:nvSpPr>
            <p:cNvPr id="1098" name="Google Shape;1098;p5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55"/>
          <p:cNvGrpSpPr/>
          <p:nvPr/>
        </p:nvGrpSpPr>
        <p:grpSpPr>
          <a:xfrm>
            <a:off x="8020257" y="2714124"/>
            <a:ext cx="167387" cy="89197"/>
            <a:chOff x="4662475" y="1976500"/>
            <a:chExt cx="68725" cy="36625"/>
          </a:xfrm>
        </p:grpSpPr>
        <p:sp>
          <p:nvSpPr>
            <p:cNvPr id="1102" name="Google Shape;1102;p5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55"/>
          <p:cNvGrpSpPr/>
          <p:nvPr/>
        </p:nvGrpSpPr>
        <p:grpSpPr>
          <a:xfrm>
            <a:off x="7717162" y="2717564"/>
            <a:ext cx="166899" cy="82317"/>
            <a:chOff x="4920150" y="1977875"/>
            <a:chExt cx="68525" cy="33800"/>
          </a:xfrm>
        </p:grpSpPr>
        <p:sp>
          <p:nvSpPr>
            <p:cNvPr id="1106" name="Google Shape;1106;p5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55"/>
          <p:cNvGrpSpPr/>
          <p:nvPr/>
        </p:nvGrpSpPr>
        <p:grpSpPr>
          <a:xfrm>
            <a:off x="7128319" y="3121482"/>
            <a:ext cx="125190" cy="127858"/>
            <a:chOff x="4676550" y="2160575"/>
            <a:chExt cx="51400" cy="52500"/>
          </a:xfrm>
        </p:grpSpPr>
        <p:sp>
          <p:nvSpPr>
            <p:cNvPr id="1110" name="Google Shape;1110;p5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55"/>
          <p:cNvGrpSpPr/>
          <p:nvPr/>
        </p:nvGrpSpPr>
        <p:grpSpPr>
          <a:xfrm>
            <a:off x="7425577" y="3128514"/>
            <a:ext cx="145405" cy="113794"/>
            <a:chOff x="4768325" y="2163475"/>
            <a:chExt cx="59700" cy="46725"/>
          </a:xfrm>
        </p:grpSpPr>
        <p:sp>
          <p:nvSpPr>
            <p:cNvPr id="1114" name="Google Shape;1114;p5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6" name="Google Shape;1116;p55"/>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5"/>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5"/>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5"/>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5"/>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5"/>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2" name="Google Shape;1122;p55"/>
          <p:cNvGrpSpPr/>
          <p:nvPr/>
        </p:nvGrpSpPr>
        <p:grpSpPr>
          <a:xfrm>
            <a:off x="7441895" y="3383608"/>
            <a:ext cx="112768" cy="106853"/>
            <a:chOff x="4768575" y="2253950"/>
            <a:chExt cx="46300" cy="43875"/>
          </a:xfrm>
        </p:grpSpPr>
        <p:sp>
          <p:nvSpPr>
            <p:cNvPr id="1123" name="Google Shape;1123;p5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55"/>
          <p:cNvGrpSpPr/>
          <p:nvPr/>
        </p:nvGrpSpPr>
        <p:grpSpPr>
          <a:xfrm>
            <a:off x="7741518" y="3872634"/>
            <a:ext cx="118187" cy="146246"/>
            <a:chOff x="4960900" y="2433225"/>
            <a:chExt cx="48525" cy="60050"/>
          </a:xfrm>
        </p:grpSpPr>
        <p:sp>
          <p:nvSpPr>
            <p:cNvPr id="1126" name="Google Shape;1126;p5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55"/>
          <p:cNvGrpSpPr/>
          <p:nvPr/>
        </p:nvGrpSpPr>
        <p:grpSpPr>
          <a:xfrm>
            <a:off x="7430083" y="4136695"/>
            <a:ext cx="136394" cy="143810"/>
            <a:chOff x="4854075" y="2527625"/>
            <a:chExt cx="56000" cy="59050"/>
          </a:xfrm>
        </p:grpSpPr>
        <p:sp>
          <p:nvSpPr>
            <p:cNvPr id="1129" name="Google Shape;1129;p5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1" name="Google Shape;1131;p55"/>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5"/>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5"/>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4" name="Google Shape;1134;p55"/>
          <p:cNvGrpSpPr/>
          <p:nvPr/>
        </p:nvGrpSpPr>
        <p:grpSpPr>
          <a:xfrm>
            <a:off x="8054294" y="3600439"/>
            <a:ext cx="99312" cy="160797"/>
            <a:chOff x="5059700" y="2334775"/>
            <a:chExt cx="40775" cy="66025"/>
          </a:xfrm>
        </p:grpSpPr>
        <p:sp>
          <p:nvSpPr>
            <p:cNvPr id="1135" name="Google Shape;1135;p5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55"/>
          <p:cNvGrpSpPr/>
          <p:nvPr/>
        </p:nvGrpSpPr>
        <p:grpSpPr>
          <a:xfrm>
            <a:off x="8011458" y="3865571"/>
            <a:ext cx="184984" cy="160371"/>
            <a:chOff x="5037700" y="2430325"/>
            <a:chExt cx="75950" cy="65850"/>
          </a:xfrm>
        </p:grpSpPr>
        <p:sp>
          <p:nvSpPr>
            <p:cNvPr id="1145" name="Google Shape;1145;p5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55"/>
          <p:cNvGrpSpPr/>
          <p:nvPr/>
        </p:nvGrpSpPr>
        <p:grpSpPr>
          <a:xfrm>
            <a:off x="7430964" y="3632023"/>
            <a:ext cx="173014" cy="97629"/>
            <a:chOff x="4756975" y="2341800"/>
            <a:chExt cx="91975" cy="51925"/>
          </a:xfrm>
        </p:grpSpPr>
        <p:sp>
          <p:nvSpPr>
            <p:cNvPr id="1148" name="Google Shape;1148;p5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55"/>
          <p:cNvGrpSpPr/>
          <p:nvPr/>
        </p:nvGrpSpPr>
        <p:grpSpPr>
          <a:xfrm>
            <a:off x="7697901" y="4120720"/>
            <a:ext cx="212497" cy="175761"/>
            <a:chOff x="4943575" y="2516350"/>
            <a:chExt cx="98675" cy="81700"/>
          </a:xfrm>
        </p:grpSpPr>
        <p:sp>
          <p:nvSpPr>
            <p:cNvPr id="1169" name="Google Shape;1169;p5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55"/>
          <p:cNvGrpSpPr/>
          <p:nvPr/>
        </p:nvGrpSpPr>
        <p:grpSpPr>
          <a:xfrm>
            <a:off x="1955962" y="3346963"/>
            <a:ext cx="965351" cy="134611"/>
            <a:chOff x="4411970" y="2962952"/>
            <a:chExt cx="706544" cy="104212"/>
          </a:xfrm>
        </p:grpSpPr>
        <p:sp>
          <p:nvSpPr>
            <p:cNvPr id="1248" name="Google Shape;1248;p5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55"/>
          <p:cNvGrpSpPr/>
          <p:nvPr/>
        </p:nvGrpSpPr>
        <p:grpSpPr>
          <a:xfrm>
            <a:off x="1955962" y="2935877"/>
            <a:ext cx="960158" cy="289172"/>
            <a:chOff x="4411970" y="2726085"/>
            <a:chExt cx="643107" cy="193659"/>
          </a:xfrm>
        </p:grpSpPr>
        <p:sp>
          <p:nvSpPr>
            <p:cNvPr id="1253" name="Google Shape;1253;p5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55"/>
          <p:cNvGrpSpPr/>
          <p:nvPr/>
        </p:nvGrpSpPr>
        <p:grpSpPr>
          <a:xfrm>
            <a:off x="958854" y="3201987"/>
            <a:ext cx="833173" cy="259209"/>
            <a:chOff x="4411970" y="4340222"/>
            <a:chExt cx="779467" cy="242683"/>
          </a:xfrm>
        </p:grpSpPr>
        <p:sp>
          <p:nvSpPr>
            <p:cNvPr id="1257" name="Google Shape;1257;p5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55"/>
          <p:cNvGrpSpPr/>
          <p:nvPr/>
        </p:nvGrpSpPr>
        <p:grpSpPr>
          <a:xfrm>
            <a:off x="1955962" y="2597733"/>
            <a:ext cx="965160" cy="216230"/>
            <a:chOff x="4411970" y="2468674"/>
            <a:chExt cx="747317" cy="167425"/>
          </a:xfrm>
        </p:grpSpPr>
        <p:sp>
          <p:nvSpPr>
            <p:cNvPr id="1261" name="Google Shape;1261;p5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55"/>
          <p:cNvGrpSpPr/>
          <p:nvPr/>
        </p:nvGrpSpPr>
        <p:grpSpPr>
          <a:xfrm>
            <a:off x="954709" y="2502450"/>
            <a:ext cx="810451" cy="319148"/>
            <a:chOff x="4411970" y="3686602"/>
            <a:chExt cx="797845" cy="314215"/>
          </a:xfrm>
        </p:grpSpPr>
        <p:sp>
          <p:nvSpPr>
            <p:cNvPr id="1264" name="Google Shape;1264;p55"/>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5"/>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5"/>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5"/>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5"/>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9" name="Google Shape;1269;p55"/>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0" name="Google Shape;1270;p55"/>
          <p:cNvGrpSpPr/>
          <p:nvPr/>
        </p:nvGrpSpPr>
        <p:grpSpPr>
          <a:xfrm>
            <a:off x="954806" y="2256974"/>
            <a:ext cx="1970333" cy="208784"/>
            <a:chOff x="6336019" y="3733725"/>
            <a:chExt cx="2566206" cy="351310"/>
          </a:xfrm>
        </p:grpSpPr>
        <p:sp>
          <p:nvSpPr>
            <p:cNvPr id="1271" name="Google Shape;1271;p55"/>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5"/>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5"/>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5"/>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55"/>
          <p:cNvGrpSpPr/>
          <p:nvPr/>
        </p:nvGrpSpPr>
        <p:grpSpPr>
          <a:xfrm>
            <a:off x="1955962" y="3864529"/>
            <a:ext cx="946551" cy="153200"/>
            <a:chOff x="4404545" y="3301592"/>
            <a:chExt cx="782403" cy="129272"/>
          </a:xfrm>
        </p:grpSpPr>
        <p:sp>
          <p:nvSpPr>
            <p:cNvPr id="1276" name="Google Shape;1276;p5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5"/>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55"/>
          <p:cNvGrpSpPr/>
          <p:nvPr/>
        </p:nvGrpSpPr>
        <p:grpSpPr>
          <a:xfrm>
            <a:off x="1955962" y="3603488"/>
            <a:ext cx="962257" cy="139127"/>
            <a:chOff x="4411970" y="3131459"/>
            <a:chExt cx="710520" cy="117397"/>
          </a:xfrm>
        </p:grpSpPr>
        <p:sp>
          <p:nvSpPr>
            <p:cNvPr id="1279" name="Google Shape;1279;p5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281" name="Google Shape;1281;p55"/>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2" name="Google Shape;1282;p55"/>
          <p:cNvGrpSpPr/>
          <p:nvPr/>
        </p:nvGrpSpPr>
        <p:grpSpPr>
          <a:xfrm>
            <a:off x="956107" y="3538282"/>
            <a:ext cx="823838" cy="458988"/>
            <a:chOff x="4411970" y="1801825"/>
            <a:chExt cx="734586" cy="409262"/>
          </a:xfrm>
        </p:grpSpPr>
        <p:sp>
          <p:nvSpPr>
            <p:cNvPr id="1283" name="Google Shape;1283;p5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55"/>
          <p:cNvGrpSpPr/>
          <p:nvPr/>
        </p:nvGrpSpPr>
        <p:grpSpPr>
          <a:xfrm>
            <a:off x="956107" y="4086708"/>
            <a:ext cx="856348" cy="212039"/>
            <a:chOff x="4411970" y="2233974"/>
            <a:chExt cx="763574" cy="189068"/>
          </a:xfrm>
        </p:grpSpPr>
        <p:sp>
          <p:nvSpPr>
            <p:cNvPr id="1286" name="Google Shape;1286;p55"/>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5"/>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55"/>
          <p:cNvGrpSpPr/>
          <p:nvPr/>
        </p:nvGrpSpPr>
        <p:grpSpPr>
          <a:xfrm>
            <a:off x="3066303" y="2262044"/>
            <a:ext cx="511602" cy="511602"/>
            <a:chOff x="5681300" y="2527788"/>
            <a:chExt cx="805800" cy="805800"/>
          </a:xfrm>
        </p:grpSpPr>
        <p:sp>
          <p:nvSpPr>
            <p:cNvPr id="1289" name="Google Shape;1289;p55"/>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1" name="Google Shape;1291;p55"/>
          <p:cNvGrpSpPr/>
          <p:nvPr/>
        </p:nvGrpSpPr>
        <p:grpSpPr>
          <a:xfrm>
            <a:off x="3063497" y="3028627"/>
            <a:ext cx="513021" cy="512935"/>
            <a:chOff x="4049800" y="640400"/>
            <a:chExt cx="858900" cy="858900"/>
          </a:xfrm>
        </p:grpSpPr>
        <p:sp>
          <p:nvSpPr>
            <p:cNvPr id="1292" name="Google Shape;1292;p55"/>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5"/>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55"/>
          <p:cNvGrpSpPr/>
          <p:nvPr/>
        </p:nvGrpSpPr>
        <p:grpSpPr>
          <a:xfrm>
            <a:off x="2980696" y="3680519"/>
            <a:ext cx="686489" cy="686585"/>
            <a:chOff x="5080188" y="927900"/>
            <a:chExt cx="961200" cy="961200"/>
          </a:xfrm>
        </p:grpSpPr>
        <p:sp>
          <p:nvSpPr>
            <p:cNvPr id="1295" name="Google Shape;1295;p55"/>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5"/>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5"/>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5"/>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55"/>
          <p:cNvGrpSpPr/>
          <p:nvPr/>
        </p:nvGrpSpPr>
        <p:grpSpPr>
          <a:xfrm>
            <a:off x="3763848" y="3773248"/>
            <a:ext cx="510373" cy="510937"/>
            <a:chOff x="7508249" y="1522825"/>
            <a:chExt cx="1326332" cy="1322987"/>
          </a:xfrm>
        </p:grpSpPr>
        <p:sp>
          <p:nvSpPr>
            <p:cNvPr id="1304" name="Google Shape;1304;p55"/>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5"/>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5"/>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5"/>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5"/>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5"/>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5"/>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5"/>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5"/>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5"/>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55"/>
          <p:cNvGrpSpPr/>
          <p:nvPr/>
        </p:nvGrpSpPr>
        <p:grpSpPr>
          <a:xfrm>
            <a:off x="4455441" y="3774653"/>
            <a:ext cx="492652" cy="503348"/>
            <a:chOff x="6039282" y="1042577"/>
            <a:chExt cx="734315" cy="731929"/>
          </a:xfrm>
        </p:grpSpPr>
        <p:sp>
          <p:nvSpPr>
            <p:cNvPr id="1315" name="Google Shape;1315;p5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55"/>
          <p:cNvGrpSpPr/>
          <p:nvPr/>
        </p:nvGrpSpPr>
        <p:grpSpPr>
          <a:xfrm>
            <a:off x="5095855" y="2270694"/>
            <a:ext cx="483304" cy="504902"/>
            <a:chOff x="1825800" y="1651625"/>
            <a:chExt cx="568125" cy="591775"/>
          </a:xfrm>
        </p:grpSpPr>
        <p:sp>
          <p:nvSpPr>
            <p:cNvPr id="1337" name="Google Shape;1337;p55"/>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5"/>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5"/>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5"/>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5"/>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3" name="Google Shape;1343;p55"/>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5"/>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5"/>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5"/>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5"/>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348" name="Google Shape;1348;p5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grpSp>
        <p:nvGrpSpPr>
          <p:cNvPr id="1353" name="Google Shape;1353;p56"/>
          <p:cNvGrpSpPr/>
          <p:nvPr/>
        </p:nvGrpSpPr>
        <p:grpSpPr>
          <a:xfrm>
            <a:off x="722059" y="955168"/>
            <a:ext cx="2492868" cy="1379876"/>
            <a:chOff x="2654821" y="2311071"/>
            <a:chExt cx="2279715" cy="1262120"/>
          </a:xfrm>
        </p:grpSpPr>
        <p:grpSp>
          <p:nvGrpSpPr>
            <p:cNvPr id="1354" name="Google Shape;1354;p56"/>
            <p:cNvGrpSpPr/>
            <p:nvPr/>
          </p:nvGrpSpPr>
          <p:grpSpPr>
            <a:xfrm>
              <a:off x="4034269" y="2840745"/>
              <a:ext cx="40212" cy="36437"/>
              <a:chOff x="4293400" y="2574725"/>
              <a:chExt cx="84425" cy="80100"/>
            </a:xfrm>
          </p:grpSpPr>
          <p:sp>
            <p:nvSpPr>
              <p:cNvPr id="1355" name="Google Shape;1355;p5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56" name="Google Shape;1356;p5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56"/>
            <p:cNvGrpSpPr/>
            <p:nvPr/>
          </p:nvGrpSpPr>
          <p:grpSpPr>
            <a:xfrm>
              <a:off x="3894606" y="2334874"/>
              <a:ext cx="913198" cy="518984"/>
              <a:chOff x="4000175" y="1462675"/>
              <a:chExt cx="1917275" cy="1140875"/>
            </a:xfrm>
          </p:grpSpPr>
          <p:sp>
            <p:nvSpPr>
              <p:cNvPr id="1358" name="Google Shape;1358;p5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59" name="Google Shape;1359;p56"/>
              <p:cNvGrpSpPr/>
              <p:nvPr/>
            </p:nvGrpSpPr>
            <p:grpSpPr>
              <a:xfrm>
                <a:off x="4000175" y="1462675"/>
                <a:ext cx="1917275" cy="1140875"/>
                <a:chOff x="4000175" y="1462675"/>
                <a:chExt cx="1917275" cy="1140875"/>
              </a:xfrm>
            </p:grpSpPr>
            <p:sp>
              <p:nvSpPr>
                <p:cNvPr id="1360" name="Google Shape;1360;p5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61" name="Google Shape;1361;p5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65" name="Google Shape;1365;p5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66" name="Google Shape;1366;p56"/>
            <p:cNvGrpSpPr/>
            <p:nvPr/>
          </p:nvGrpSpPr>
          <p:grpSpPr>
            <a:xfrm>
              <a:off x="3875768" y="2846704"/>
              <a:ext cx="44796" cy="47366"/>
              <a:chOff x="3960625" y="2587825"/>
              <a:chExt cx="94050" cy="104125"/>
            </a:xfrm>
          </p:grpSpPr>
          <p:sp>
            <p:nvSpPr>
              <p:cNvPr id="1367" name="Google Shape;1367;p5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68" name="Google Shape;1368;p5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56"/>
            <p:cNvGrpSpPr/>
            <p:nvPr/>
          </p:nvGrpSpPr>
          <p:grpSpPr>
            <a:xfrm>
              <a:off x="3782759" y="2807162"/>
              <a:ext cx="82686" cy="85487"/>
              <a:chOff x="3765350" y="2500900"/>
              <a:chExt cx="173600" cy="187925"/>
            </a:xfrm>
          </p:grpSpPr>
          <p:sp>
            <p:nvSpPr>
              <p:cNvPr id="1370" name="Google Shape;1370;p5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71" name="Google Shape;1371;p5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56"/>
            <p:cNvGrpSpPr/>
            <p:nvPr/>
          </p:nvGrpSpPr>
          <p:grpSpPr>
            <a:xfrm>
              <a:off x="3775674" y="2798496"/>
              <a:ext cx="40545" cy="23564"/>
              <a:chOff x="3750475" y="2481850"/>
              <a:chExt cx="85125" cy="51800"/>
            </a:xfrm>
          </p:grpSpPr>
          <p:sp>
            <p:nvSpPr>
              <p:cNvPr id="1377" name="Google Shape;1377;p5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79" name="Google Shape;1379;p56"/>
            <p:cNvGrpSpPr/>
            <p:nvPr/>
          </p:nvGrpSpPr>
          <p:grpSpPr>
            <a:xfrm>
              <a:off x="3716946" y="2776024"/>
              <a:ext cx="81971" cy="76912"/>
              <a:chOff x="3627175" y="2432450"/>
              <a:chExt cx="172100" cy="169075"/>
            </a:xfrm>
          </p:grpSpPr>
          <p:sp>
            <p:nvSpPr>
              <p:cNvPr id="1380" name="Google Shape;1380;p5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82" name="Google Shape;1382;p5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83" name="Google Shape;1383;p56"/>
            <p:cNvGrpSpPr/>
            <p:nvPr/>
          </p:nvGrpSpPr>
          <p:grpSpPr>
            <a:xfrm>
              <a:off x="3685682" y="2845624"/>
              <a:ext cx="29311" cy="45055"/>
              <a:chOff x="3561536" y="2585450"/>
              <a:chExt cx="61539" cy="99045"/>
            </a:xfrm>
          </p:grpSpPr>
          <p:sp>
            <p:nvSpPr>
              <p:cNvPr id="1384" name="Google Shape;1384;p5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86" name="Google Shape;1386;p56"/>
            <p:cNvGrpSpPr/>
            <p:nvPr/>
          </p:nvGrpSpPr>
          <p:grpSpPr>
            <a:xfrm>
              <a:off x="3849905" y="2572252"/>
              <a:ext cx="74339" cy="119559"/>
              <a:chOff x="3906325" y="1984500"/>
              <a:chExt cx="156075" cy="262825"/>
            </a:xfrm>
          </p:grpSpPr>
          <p:sp>
            <p:nvSpPr>
              <p:cNvPr id="1387" name="Google Shape;1387;p5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88" name="Google Shape;1388;p5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56"/>
            <p:cNvGrpSpPr/>
            <p:nvPr/>
          </p:nvGrpSpPr>
          <p:grpSpPr>
            <a:xfrm>
              <a:off x="2654821" y="2414345"/>
              <a:ext cx="667570" cy="558731"/>
              <a:chOff x="1397225" y="1637375"/>
              <a:chExt cx="1401575" cy="1228250"/>
            </a:xfrm>
          </p:grpSpPr>
          <p:sp>
            <p:nvSpPr>
              <p:cNvPr id="1390" name="Google Shape;1390;p5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91" name="Google Shape;1391;p56"/>
              <p:cNvGrpSpPr/>
              <p:nvPr/>
            </p:nvGrpSpPr>
            <p:grpSpPr>
              <a:xfrm>
                <a:off x="1397225" y="1637375"/>
                <a:ext cx="1398775" cy="1228250"/>
                <a:chOff x="1397225" y="1637375"/>
                <a:chExt cx="1398775" cy="1228250"/>
              </a:xfrm>
            </p:grpSpPr>
            <p:sp>
              <p:nvSpPr>
                <p:cNvPr id="1392" name="Google Shape;1392;p5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94" name="Google Shape;1394;p56"/>
            <p:cNvGrpSpPr/>
            <p:nvPr/>
          </p:nvGrpSpPr>
          <p:grpSpPr>
            <a:xfrm>
              <a:off x="3230417" y="3103734"/>
              <a:ext cx="282982" cy="280332"/>
              <a:chOff x="2605700" y="3152850"/>
              <a:chExt cx="594125" cy="616250"/>
            </a:xfrm>
          </p:grpSpPr>
          <p:sp>
            <p:nvSpPr>
              <p:cNvPr id="1395" name="Google Shape;1395;p5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96" name="Google Shape;1396;p5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397" name="Google Shape;1397;p56"/>
            <p:cNvGrpSpPr/>
            <p:nvPr/>
          </p:nvGrpSpPr>
          <p:grpSpPr>
            <a:xfrm>
              <a:off x="3265985" y="3226989"/>
              <a:ext cx="87151" cy="346202"/>
              <a:chOff x="2680375" y="3423800"/>
              <a:chExt cx="182975" cy="761050"/>
            </a:xfrm>
          </p:grpSpPr>
          <p:sp>
            <p:nvSpPr>
              <p:cNvPr id="1398" name="Google Shape;1398;p5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99" name="Google Shape;1399;p5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56"/>
            <p:cNvGrpSpPr/>
            <p:nvPr/>
          </p:nvGrpSpPr>
          <p:grpSpPr>
            <a:xfrm>
              <a:off x="3855466" y="3289811"/>
              <a:ext cx="112514" cy="94210"/>
              <a:chOff x="3918000" y="3561900"/>
              <a:chExt cx="236225" cy="207100"/>
            </a:xfrm>
          </p:grpSpPr>
          <p:sp>
            <p:nvSpPr>
              <p:cNvPr id="1401" name="Google Shape;1401;p5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02" name="Google Shape;1402;p5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3" name="Google Shape;1403;p5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406" name="Google Shape;1406;p56"/>
            <p:cNvGrpSpPr/>
            <p:nvPr/>
          </p:nvGrpSpPr>
          <p:grpSpPr>
            <a:xfrm>
              <a:off x="2905224" y="2311071"/>
              <a:ext cx="596721" cy="528992"/>
              <a:chOff x="1922950" y="1410350"/>
              <a:chExt cx="1252825" cy="1162875"/>
            </a:xfrm>
          </p:grpSpPr>
          <p:sp>
            <p:nvSpPr>
              <p:cNvPr id="1407" name="Google Shape;1407;p5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423" name="Google Shape;1423;p5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43" name="Google Shape;1443;p5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44" name="Google Shape;1444;p5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5" name="Google Shape;1445;p56"/>
            <p:cNvGrpSpPr/>
            <p:nvPr/>
          </p:nvGrpSpPr>
          <p:grpSpPr>
            <a:xfrm>
              <a:off x="3280929" y="3294542"/>
              <a:ext cx="109894" cy="272224"/>
              <a:chOff x="2711750" y="3572300"/>
              <a:chExt cx="230725" cy="598425"/>
            </a:xfrm>
          </p:grpSpPr>
          <p:sp>
            <p:nvSpPr>
              <p:cNvPr id="1446" name="Google Shape;1446;p5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8" name="Google Shape;1448;p5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9" name="Google Shape;1449;p56"/>
            <p:cNvGrpSpPr/>
            <p:nvPr/>
          </p:nvGrpSpPr>
          <p:grpSpPr>
            <a:xfrm>
              <a:off x="3790439" y="2408636"/>
              <a:ext cx="73017" cy="75684"/>
              <a:chOff x="3781475" y="1624825"/>
              <a:chExt cx="153300" cy="166375"/>
            </a:xfrm>
          </p:grpSpPr>
          <p:sp>
            <p:nvSpPr>
              <p:cNvPr id="1450" name="Google Shape;1450;p5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4" name="Google Shape;1454;p5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1" name="Google Shape;1461;p56"/>
            <p:cNvGrpSpPr/>
            <p:nvPr/>
          </p:nvGrpSpPr>
          <p:grpSpPr>
            <a:xfrm>
              <a:off x="4403342" y="3107749"/>
              <a:ext cx="316680" cy="101374"/>
              <a:chOff x="5068275" y="3161675"/>
              <a:chExt cx="664875" cy="222850"/>
            </a:xfrm>
          </p:grpSpPr>
          <p:sp>
            <p:nvSpPr>
              <p:cNvPr id="1462" name="Google Shape;1462;p5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5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5" name="Google Shape;1495;p56"/>
            <p:cNvGrpSpPr/>
            <p:nvPr/>
          </p:nvGrpSpPr>
          <p:grpSpPr>
            <a:xfrm>
              <a:off x="3697513" y="2707266"/>
              <a:ext cx="59549" cy="79733"/>
              <a:chOff x="3586375" y="2281300"/>
              <a:chExt cx="125025" cy="175275"/>
            </a:xfrm>
          </p:grpSpPr>
          <p:sp>
            <p:nvSpPr>
              <p:cNvPr id="1496" name="Google Shape;1496;p5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8" name="Google Shape;1498;p5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9" name="Google Shape;1499;p56"/>
            <p:cNvGrpSpPr/>
            <p:nvPr/>
          </p:nvGrpSpPr>
          <p:grpSpPr>
            <a:xfrm>
              <a:off x="4513224" y="3221724"/>
              <a:ext cx="274563" cy="280321"/>
              <a:chOff x="5298975" y="3412225"/>
              <a:chExt cx="576450" cy="616225"/>
            </a:xfrm>
          </p:grpSpPr>
          <p:sp>
            <p:nvSpPr>
              <p:cNvPr id="1500" name="Google Shape;1500;p5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01" name="Google Shape;1501;p5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56"/>
            <p:cNvGrpSpPr/>
            <p:nvPr/>
          </p:nvGrpSpPr>
          <p:grpSpPr>
            <a:xfrm>
              <a:off x="4824403" y="3421846"/>
              <a:ext cx="110132" cy="130647"/>
              <a:chOff x="5952300" y="3852150"/>
              <a:chExt cx="231225" cy="287200"/>
            </a:xfrm>
          </p:grpSpPr>
          <p:sp>
            <p:nvSpPr>
              <p:cNvPr id="1503" name="Google Shape;1503;p5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5" name="Google Shape;1505;p5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3" name="Google Shape;1513;p56"/>
            <p:cNvGrpSpPr/>
            <p:nvPr/>
          </p:nvGrpSpPr>
          <p:grpSpPr>
            <a:xfrm>
              <a:off x="4295710" y="3079670"/>
              <a:ext cx="14968" cy="27135"/>
              <a:chOff x="4842300" y="3099950"/>
              <a:chExt cx="31425" cy="59650"/>
            </a:xfrm>
          </p:grpSpPr>
          <p:sp>
            <p:nvSpPr>
              <p:cNvPr id="1514" name="Google Shape;1514;p5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8" name="Google Shape;1518;p5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6" name="Google Shape;1526;p56"/>
            <p:cNvGrpSpPr/>
            <p:nvPr/>
          </p:nvGrpSpPr>
          <p:grpSpPr>
            <a:xfrm>
              <a:off x="3831056" y="2816010"/>
              <a:ext cx="37378" cy="27612"/>
              <a:chOff x="3866750" y="2520350"/>
              <a:chExt cx="78475" cy="60700"/>
            </a:xfrm>
          </p:grpSpPr>
          <p:sp>
            <p:nvSpPr>
              <p:cNvPr id="1527" name="Google Shape;1527;p5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1" name="Google Shape;1531;p5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48" name="Google Shape;1548;p5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60" name="Google Shape;1560;p5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3" name="Google Shape;1573;p56"/>
            <p:cNvGrpSpPr/>
            <p:nvPr/>
          </p:nvGrpSpPr>
          <p:grpSpPr>
            <a:xfrm>
              <a:off x="3632736" y="3051591"/>
              <a:ext cx="63288" cy="45217"/>
              <a:chOff x="3450375" y="3038225"/>
              <a:chExt cx="132875" cy="99400"/>
            </a:xfrm>
          </p:grpSpPr>
          <p:sp>
            <p:nvSpPr>
              <p:cNvPr id="1574" name="Google Shape;1574;p5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6" name="Google Shape;1576;p5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85" name="Google Shape;1585;p5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95" name="Google Shape;1595;p5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01" name="Google Shape;1601;p5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56"/>
          <p:cNvGrpSpPr/>
          <p:nvPr/>
        </p:nvGrpSpPr>
        <p:grpSpPr>
          <a:xfrm>
            <a:off x="719116" y="2850945"/>
            <a:ext cx="2622876" cy="1333540"/>
            <a:chOff x="238125" y="1038125"/>
            <a:chExt cx="7146800" cy="3633625"/>
          </a:xfrm>
        </p:grpSpPr>
        <p:sp>
          <p:nvSpPr>
            <p:cNvPr id="1612" name="Google Shape;1612;p5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4" name="Google Shape;3184;p56"/>
          <p:cNvGrpSpPr/>
          <p:nvPr/>
        </p:nvGrpSpPr>
        <p:grpSpPr>
          <a:xfrm>
            <a:off x="5834044" y="993055"/>
            <a:ext cx="2590840" cy="1380235"/>
            <a:chOff x="233350" y="949250"/>
            <a:chExt cx="7137300" cy="3802300"/>
          </a:xfrm>
        </p:grpSpPr>
        <p:sp>
          <p:nvSpPr>
            <p:cNvPr id="3185" name="Google Shape;3185;p5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6" name="Google Shape;3236;p56"/>
          <p:cNvGrpSpPr/>
          <p:nvPr/>
        </p:nvGrpSpPr>
        <p:grpSpPr>
          <a:xfrm>
            <a:off x="7648473" y="3037828"/>
            <a:ext cx="104231" cy="320340"/>
            <a:chOff x="7564426" y="3224343"/>
            <a:chExt cx="119985" cy="368801"/>
          </a:xfrm>
        </p:grpSpPr>
        <p:sp>
          <p:nvSpPr>
            <p:cNvPr id="3237" name="Google Shape;3237;p5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9" name="Google Shape;3239;p56"/>
          <p:cNvGrpSpPr/>
          <p:nvPr/>
        </p:nvGrpSpPr>
        <p:grpSpPr>
          <a:xfrm>
            <a:off x="7347962" y="3031929"/>
            <a:ext cx="189489" cy="332132"/>
            <a:chOff x="8370831" y="3202002"/>
            <a:chExt cx="218129" cy="382376"/>
          </a:xfrm>
        </p:grpSpPr>
        <p:sp>
          <p:nvSpPr>
            <p:cNvPr id="3240" name="Google Shape;3240;p5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2" name="Google Shape;3242;p56"/>
          <p:cNvGrpSpPr/>
          <p:nvPr/>
        </p:nvGrpSpPr>
        <p:grpSpPr>
          <a:xfrm>
            <a:off x="8071351" y="3443061"/>
            <a:ext cx="309429" cy="267000"/>
            <a:chOff x="6742064" y="3750480"/>
            <a:chExt cx="399315" cy="344560"/>
          </a:xfrm>
        </p:grpSpPr>
        <p:sp>
          <p:nvSpPr>
            <p:cNvPr id="3243" name="Google Shape;3243;p5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5" name="Google Shape;3245;p56"/>
          <p:cNvGrpSpPr/>
          <p:nvPr/>
        </p:nvGrpSpPr>
        <p:grpSpPr>
          <a:xfrm>
            <a:off x="7610370" y="3794109"/>
            <a:ext cx="180437" cy="281608"/>
            <a:chOff x="7248525" y="3739696"/>
            <a:chExt cx="230531" cy="359790"/>
          </a:xfrm>
        </p:grpSpPr>
        <p:sp>
          <p:nvSpPr>
            <p:cNvPr id="3246" name="Google Shape;3246;p5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8" name="Google Shape;3248;p56"/>
          <p:cNvGrpSpPr/>
          <p:nvPr/>
        </p:nvGrpSpPr>
        <p:grpSpPr>
          <a:xfrm>
            <a:off x="7856289" y="3437333"/>
            <a:ext cx="162896" cy="278710"/>
            <a:chOff x="7601242" y="3729267"/>
            <a:chExt cx="222566" cy="380803"/>
          </a:xfrm>
        </p:grpSpPr>
        <p:sp>
          <p:nvSpPr>
            <p:cNvPr id="3249" name="Google Shape;3249;p5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1" name="Google Shape;3251;p56"/>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2" name="Google Shape;3252;p56"/>
          <p:cNvGrpSpPr/>
          <p:nvPr/>
        </p:nvGrpSpPr>
        <p:grpSpPr>
          <a:xfrm>
            <a:off x="7345935" y="3438473"/>
            <a:ext cx="193543" cy="275990"/>
            <a:chOff x="8304647" y="3738687"/>
            <a:chExt cx="225076" cy="320956"/>
          </a:xfrm>
        </p:grpSpPr>
        <p:sp>
          <p:nvSpPr>
            <p:cNvPr id="3253" name="Google Shape;3253;p5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6" name="Google Shape;3256;p56"/>
          <p:cNvGrpSpPr/>
          <p:nvPr/>
        </p:nvGrpSpPr>
        <p:grpSpPr>
          <a:xfrm>
            <a:off x="7618427" y="3438473"/>
            <a:ext cx="178492" cy="275990"/>
            <a:chOff x="8615101" y="3738687"/>
            <a:chExt cx="207573" cy="320956"/>
          </a:xfrm>
        </p:grpSpPr>
        <p:sp>
          <p:nvSpPr>
            <p:cNvPr id="3257" name="Google Shape;3257;p5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0" name="Google Shape;3260;p56"/>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1" name="Google Shape;3261;p56"/>
          <p:cNvGrpSpPr/>
          <p:nvPr/>
        </p:nvGrpSpPr>
        <p:grpSpPr>
          <a:xfrm>
            <a:off x="6013132" y="3559961"/>
            <a:ext cx="557671" cy="511283"/>
            <a:chOff x="6015419" y="3716859"/>
            <a:chExt cx="557671" cy="511283"/>
          </a:xfrm>
        </p:grpSpPr>
        <p:sp>
          <p:nvSpPr>
            <p:cNvPr id="3262" name="Google Shape;3262;p5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3" name="Google Shape;3263;p56"/>
            <p:cNvGrpSpPr/>
            <p:nvPr/>
          </p:nvGrpSpPr>
          <p:grpSpPr>
            <a:xfrm>
              <a:off x="6036094" y="3716980"/>
              <a:ext cx="529860" cy="510468"/>
              <a:chOff x="6036094" y="3716980"/>
              <a:chExt cx="529860" cy="510468"/>
            </a:xfrm>
          </p:grpSpPr>
          <p:sp>
            <p:nvSpPr>
              <p:cNvPr id="3264" name="Google Shape;3264;p5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4" name="Google Shape;3274;p56"/>
          <p:cNvGrpSpPr/>
          <p:nvPr/>
        </p:nvGrpSpPr>
        <p:grpSpPr>
          <a:xfrm>
            <a:off x="6642017" y="2916730"/>
            <a:ext cx="576302" cy="511871"/>
            <a:chOff x="6644304" y="3073628"/>
            <a:chExt cx="576302" cy="511871"/>
          </a:xfrm>
        </p:grpSpPr>
        <p:sp>
          <p:nvSpPr>
            <p:cNvPr id="3275" name="Google Shape;3275;p5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6" name="Google Shape;3276;p56"/>
            <p:cNvGrpSpPr/>
            <p:nvPr/>
          </p:nvGrpSpPr>
          <p:grpSpPr>
            <a:xfrm>
              <a:off x="6712169" y="3085440"/>
              <a:ext cx="481622" cy="494913"/>
              <a:chOff x="6712169" y="3085440"/>
              <a:chExt cx="481622" cy="494913"/>
            </a:xfrm>
          </p:grpSpPr>
          <p:sp>
            <p:nvSpPr>
              <p:cNvPr id="3277" name="Google Shape;3277;p5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2" name="Google Shape;3282;p5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5" name="Google Shape;3285;p56"/>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6" name="Google Shape;3286;p56"/>
          <p:cNvGrpSpPr/>
          <p:nvPr/>
        </p:nvGrpSpPr>
        <p:grpSpPr>
          <a:xfrm>
            <a:off x="6649868" y="3559725"/>
            <a:ext cx="560631" cy="511352"/>
            <a:chOff x="6652154" y="3716623"/>
            <a:chExt cx="560631" cy="511352"/>
          </a:xfrm>
        </p:grpSpPr>
        <p:sp>
          <p:nvSpPr>
            <p:cNvPr id="3287" name="Google Shape;3287;p5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8" name="Google Shape;3288;p56"/>
            <p:cNvGrpSpPr/>
            <p:nvPr/>
          </p:nvGrpSpPr>
          <p:grpSpPr>
            <a:xfrm>
              <a:off x="6669657" y="3716715"/>
              <a:ext cx="466779" cy="464290"/>
              <a:chOff x="6669657" y="3716715"/>
              <a:chExt cx="466779" cy="464290"/>
            </a:xfrm>
          </p:grpSpPr>
          <p:sp>
            <p:nvSpPr>
              <p:cNvPr id="3289" name="Google Shape;3289;p5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2" name="Google Shape;3302;p56"/>
          <p:cNvGrpSpPr/>
          <p:nvPr/>
        </p:nvGrpSpPr>
        <p:grpSpPr>
          <a:xfrm>
            <a:off x="7843959" y="3841134"/>
            <a:ext cx="187557" cy="187557"/>
            <a:chOff x="8565775" y="671075"/>
            <a:chExt cx="441000" cy="441000"/>
          </a:xfrm>
        </p:grpSpPr>
        <p:sp>
          <p:nvSpPr>
            <p:cNvPr id="3303" name="Google Shape;3303;p5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6"/>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5" name="Google Shape;3305;p56"/>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6"/>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7" name="Google Shape;3307;p56"/>
          <p:cNvGrpSpPr/>
          <p:nvPr/>
        </p:nvGrpSpPr>
        <p:grpSpPr>
          <a:xfrm>
            <a:off x="5997814" y="2919352"/>
            <a:ext cx="587871" cy="512373"/>
            <a:chOff x="6000100" y="3076250"/>
            <a:chExt cx="587871" cy="512373"/>
          </a:xfrm>
        </p:grpSpPr>
        <p:sp>
          <p:nvSpPr>
            <p:cNvPr id="3308" name="Google Shape;3308;p5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9" name="Google Shape;3309;p56"/>
            <p:cNvGrpSpPr/>
            <p:nvPr/>
          </p:nvGrpSpPr>
          <p:grpSpPr>
            <a:xfrm>
              <a:off x="6031360" y="3076713"/>
              <a:ext cx="539107" cy="480965"/>
              <a:chOff x="6031360" y="3076713"/>
              <a:chExt cx="539107" cy="480965"/>
            </a:xfrm>
          </p:grpSpPr>
          <p:sp>
            <p:nvSpPr>
              <p:cNvPr id="3310" name="Google Shape;3310;p5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17" name="Google Shape;3317;p56"/>
          <p:cNvGrpSpPr/>
          <p:nvPr/>
        </p:nvGrpSpPr>
        <p:grpSpPr>
          <a:xfrm>
            <a:off x="3369305" y="938716"/>
            <a:ext cx="2310381" cy="1488888"/>
            <a:chOff x="229225" y="549050"/>
            <a:chExt cx="7161750" cy="4615275"/>
          </a:xfrm>
        </p:grpSpPr>
        <p:sp>
          <p:nvSpPr>
            <p:cNvPr id="3318" name="Google Shape;3318;p56"/>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6"/>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6"/>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6"/>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6"/>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6"/>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6"/>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6"/>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6"/>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6"/>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6"/>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6"/>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6"/>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6"/>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6"/>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6"/>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6"/>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6"/>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6"/>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6"/>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6"/>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6"/>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6"/>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6"/>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6"/>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6"/>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6"/>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6"/>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6"/>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6"/>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6"/>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6"/>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6"/>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6"/>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6"/>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6"/>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6"/>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6"/>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6"/>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6"/>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6"/>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6"/>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6"/>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6"/>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6"/>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6"/>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6"/>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6"/>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6"/>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6"/>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6"/>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6"/>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6"/>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6"/>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6"/>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6"/>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6"/>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6"/>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6"/>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6"/>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6"/>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6"/>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6"/>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6"/>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6"/>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6"/>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6"/>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6"/>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6"/>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6"/>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6"/>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6"/>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6"/>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6"/>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6"/>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6"/>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6"/>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6"/>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6"/>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6"/>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6"/>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6"/>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6"/>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6"/>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6"/>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6"/>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6"/>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6"/>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6"/>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6"/>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6"/>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6"/>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6"/>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6"/>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6"/>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6"/>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6"/>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6"/>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6"/>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6"/>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6"/>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6"/>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6"/>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6"/>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6"/>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6"/>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6"/>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6"/>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6"/>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6"/>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6"/>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6"/>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6"/>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6"/>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6"/>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6"/>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6"/>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5" name="Google Shape;3435;p56"/>
          <p:cNvGrpSpPr/>
          <p:nvPr/>
        </p:nvGrpSpPr>
        <p:grpSpPr>
          <a:xfrm>
            <a:off x="3514723" y="2830563"/>
            <a:ext cx="2310282" cy="1374222"/>
            <a:chOff x="238125" y="732525"/>
            <a:chExt cx="7130500" cy="4241425"/>
          </a:xfrm>
        </p:grpSpPr>
        <p:sp>
          <p:nvSpPr>
            <p:cNvPr id="3436" name="Google Shape;3436;p56"/>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6"/>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6"/>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6"/>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6"/>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6"/>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6"/>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6"/>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6"/>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6"/>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6"/>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6"/>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6"/>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6"/>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6"/>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6"/>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6"/>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6"/>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6"/>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6"/>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6"/>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6"/>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6"/>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6"/>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6"/>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6"/>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6"/>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6"/>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6"/>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6"/>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6"/>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6"/>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6"/>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6"/>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6"/>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6"/>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6"/>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6"/>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6"/>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6"/>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6"/>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6"/>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6"/>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6"/>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6"/>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6"/>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6"/>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6"/>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6"/>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6"/>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6"/>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6"/>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6"/>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6"/>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6"/>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6"/>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6"/>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6"/>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6"/>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6"/>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6"/>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6"/>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6"/>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6"/>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6"/>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6"/>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6"/>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6"/>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6"/>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6"/>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6"/>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6"/>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6"/>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6"/>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6"/>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6"/>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6"/>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6"/>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6"/>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6"/>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6"/>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6"/>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6"/>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6"/>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6"/>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6"/>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6"/>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6"/>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6"/>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6"/>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6"/>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6"/>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6"/>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6"/>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6"/>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6"/>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6"/>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6"/>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6"/>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6"/>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6"/>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6"/>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6"/>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6"/>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6"/>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6"/>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6"/>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6"/>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6"/>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6"/>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6"/>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6"/>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6"/>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6"/>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4196725" y="137400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00" name="Google Shape;200;p30"/>
          <p:cNvSpPr txBox="1"/>
          <p:nvPr>
            <p:ph idx="2" type="title"/>
          </p:nvPr>
        </p:nvSpPr>
        <p:spPr>
          <a:xfrm>
            <a:off x="4196725" y="304343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01" name="Google Shape;201;p30"/>
          <p:cNvSpPr txBox="1"/>
          <p:nvPr>
            <p:ph idx="3" type="title"/>
          </p:nvPr>
        </p:nvSpPr>
        <p:spPr>
          <a:xfrm>
            <a:off x="4196725" y="1930485"/>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02" name="Google Shape;202;p30"/>
          <p:cNvSpPr txBox="1"/>
          <p:nvPr>
            <p:ph idx="4" type="title"/>
          </p:nvPr>
        </p:nvSpPr>
        <p:spPr>
          <a:xfrm>
            <a:off x="4196725" y="3599915"/>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03" name="Google Shape;203;p30"/>
          <p:cNvSpPr txBox="1"/>
          <p:nvPr>
            <p:ph idx="5" type="title"/>
          </p:nvPr>
        </p:nvSpPr>
        <p:spPr>
          <a:xfrm>
            <a:off x="4196725" y="2486961"/>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04" name="Google Shape;204;p30"/>
          <p:cNvSpPr txBox="1"/>
          <p:nvPr>
            <p:ph idx="6" type="title"/>
          </p:nvPr>
        </p:nvSpPr>
        <p:spPr>
          <a:xfrm>
            <a:off x="4196725" y="4156391"/>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05" name="Google Shape;205;p30"/>
          <p:cNvSpPr txBox="1"/>
          <p:nvPr>
            <p:ph idx="1" type="subTitle"/>
          </p:nvPr>
        </p:nvSpPr>
        <p:spPr>
          <a:xfrm>
            <a:off x="4931425" y="1374000"/>
            <a:ext cx="34926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206" name="Google Shape;206;p30"/>
          <p:cNvSpPr txBox="1"/>
          <p:nvPr>
            <p:ph idx="7" type="subTitle"/>
          </p:nvPr>
        </p:nvSpPr>
        <p:spPr>
          <a:xfrm>
            <a:off x="4931425" y="1930480"/>
            <a:ext cx="34926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07" name="Google Shape;207;p30"/>
          <p:cNvSpPr txBox="1"/>
          <p:nvPr>
            <p:ph idx="8" type="subTitle"/>
          </p:nvPr>
        </p:nvSpPr>
        <p:spPr>
          <a:xfrm>
            <a:off x="4931425" y="2486960"/>
            <a:ext cx="34926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208" name="Google Shape;208;p30"/>
          <p:cNvSpPr txBox="1"/>
          <p:nvPr>
            <p:ph idx="9" type="subTitle"/>
          </p:nvPr>
        </p:nvSpPr>
        <p:spPr>
          <a:xfrm>
            <a:off x="4931425" y="3043440"/>
            <a:ext cx="34926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209" name="Google Shape;209;p30"/>
          <p:cNvSpPr txBox="1"/>
          <p:nvPr>
            <p:ph idx="13" type="subTitle"/>
          </p:nvPr>
        </p:nvSpPr>
        <p:spPr>
          <a:xfrm>
            <a:off x="4931425" y="3599920"/>
            <a:ext cx="34926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Communication plan</a:t>
            </a:r>
            <a:endParaRPr/>
          </a:p>
        </p:txBody>
      </p:sp>
      <p:sp>
        <p:nvSpPr>
          <p:cNvPr id="210" name="Google Shape;210;p30"/>
          <p:cNvSpPr txBox="1"/>
          <p:nvPr>
            <p:ph idx="14" type="subTitle"/>
          </p:nvPr>
        </p:nvSpPr>
        <p:spPr>
          <a:xfrm>
            <a:off x="4931425" y="4156400"/>
            <a:ext cx="34926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pic>
        <p:nvPicPr>
          <p:cNvPr id="211" name="Google Shape;211;p30"/>
          <p:cNvPicPr preferRelativeResize="0"/>
          <p:nvPr/>
        </p:nvPicPr>
        <p:blipFill rotWithShape="1">
          <a:blip r:embed="rId3">
            <a:alphaModFix/>
          </a:blip>
          <a:srcRect b="0" l="0" r="0" t="0"/>
          <a:stretch/>
        </p:blipFill>
        <p:spPr>
          <a:xfrm rot="-4">
            <a:off x="7512425" y="1104027"/>
            <a:ext cx="2071825" cy="1853122"/>
          </a:xfrm>
          <a:prstGeom prst="rect">
            <a:avLst/>
          </a:prstGeom>
          <a:noFill/>
          <a:ln>
            <a:noFill/>
          </a:ln>
        </p:spPr>
      </p:pic>
      <p:sp>
        <p:nvSpPr>
          <p:cNvPr id="212" name="Google Shape;212;p30"/>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pic>
        <p:nvPicPr>
          <p:cNvPr id="213" name="Google Shape;213;p30"/>
          <p:cNvPicPr preferRelativeResize="0"/>
          <p:nvPr/>
        </p:nvPicPr>
        <p:blipFill rotWithShape="1">
          <a:blip r:embed="rId4">
            <a:alphaModFix/>
          </a:blip>
          <a:srcRect b="0" l="0" r="-2291" t="-1430"/>
          <a:stretch/>
        </p:blipFill>
        <p:spPr>
          <a:xfrm rot="-10799991">
            <a:off x="-786124" y="3496680"/>
            <a:ext cx="3477724" cy="238611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3" name="Shape 3553"/>
        <p:cNvGrpSpPr/>
        <p:nvPr/>
      </p:nvGrpSpPr>
      <p:grpSpPr>
        <a:xfrm>
          <a:off x="0" y="0"/>
          <a:ext cx="0" cy="0"/>
          <a:chOff x="0" y="0"/>
          <a:chExt cx="0" cy="0"/>
        </a:xfrm>
      </p:grpSpPr>
      <p:grpSp>
        <p:nvGrpSpPr>
          <p:cNvPr id="3554" name="Google Shape;3554;p57"/>
          <p:cNvGrpSpPr/>
          <p:nvPr/>
        </p:nvGrpSpPr>
        <p:grpSpPr>
          <a:xfrm>
            <a:off x="725414" y="969763"/>
            <a:ext cx="2507799" cy="206239"/>
            <a:chOff x="106648" y="895722"/>
            <a:chExt cx="4481413" cy="374300"/>
          </a:xfrm>
        </p:grpSpPr>
        <p:grpSp>
          <p:nvGrpSpPr>
            <p:cNvPr id="3555" name="Google Shape;3555;p57"/>
            <p:cNvGrpSpPr/>
            <p:nvPr/>
          </p:nvGrpSpPr>
          <p:grpSpPr>
            <a:xfrm>
              <a:off x="2233276" y="895722"/>
              <a:ext cx="1082667" cy="223591"/>
              <a:chOff x="4808316" y="2800065"/>
              <a:chExt cx="1999386" cy="412910"/>
            </a:xfrm>
          </p:grpSpPr>
          <p:sp>
            <p:nvSpPr>
              <p:cNvPr id="3556" name="Google Shape;3556;p57"/>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7" name="Google Shape;3557;p57"/>
              <p:cNvGrpSpPr/>
              <p:nvPr/>
            </p:nvGrpSpPr>
            <p:grpSpPr>
              <a:xfrm>
                <a:off x="4808316" y="2800065"/>
                <a:ext cx="92400" cy="411825"/>
                <a:chOff x="845575" y="2563700"/>
                <a:chExt cx="92400" cy="411825"/>
              </a:xfrm>
            </p:grpSpPr>
            <p:cxnSp>
              <p:nvCxnSpPr>
                <p:cNvPr id="3558" name="Google Shape;3558;p5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59" name="Google Shape;3559;p5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0" name="Google Shape;3560;p57"/>
            <p:cNvGrpSpPr/>
            <p:nvPr/>
          </p:nvGrpSpPr>
          <p:grpSpPr>
            <a:xfrm>
              <a:off x="106648" y="895722"/>
              <a:ext cx="1088401" cy="223591"/>
              <a:chOff x="881025" y="2800065"/>
              <a:chExt cx="2009975" cy="412910"/>
            </a:xfrm>
          </p:grpSpPr>
          <p:sp>
            <p:nvSpPr>
              <p:cNvPr id="3561" name="Google Shape;3561;p57"/>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2" name="Google Shape;3562;p57"/>
              <p:cNvGrpSpPr/>
              <p:nvPr/>
            </p:nvGrpSpPr>
            <p:grpSpPr>
              <a:xfrm>
                <a:off x="881025" y="2800065"/>
                <a:ext cx="92400" cy="411825"/>
                <a:chOff x="845575" y="2563700"/>
                <a:chExt cx="92400" cy="411825"/>
              </a:xfrm>
            </p:grpSpPr>
            <p:cxnSp>
              <p:nvCxnSpPr>
                <p:cNvPr id="3563" name="Google Shape;3563;p5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64" name="Google Shape;3564;p5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5" name="Google Shape;3565;p57"/>
            <p:cNvGrpSpPr/>
            <p:nvPr/>
          </p:nvGrpSpPr>
          <p:grpSpPr>
            <a:xfrm>
              <a:off x="1172346" y="1047018"/>
              <a:ext cx="1083151" cy="223003"/>
              <a:chOff x="2849073" y="3079467"/>
              <a:chExt cx="2000279" cy="411825"/>
            </a:xfrm>
          </p:grpSpPr>
          <p:sp>
            <p:nvSpPr>
              <p:cNvPr id="3566" name="Google Shape;3566;p57"/>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7" name="Google Shape;3567;p57"/>
              <p:cNvGrpSpPr/>
              <p:nvPr/>
            </p:nvGrpSpPr>
            <p:grpSpPr>
              <a:xfrm rot="10800000">
                <a:off x="2849073" y="3079467"/>
                <a:ext cx="92400" cy="411825"/>
                <a:chOff x="2070100" y="2563700"/>
                <a:chExt cx="92400" cy="411825"/>
              </a:xfrm>
            </p:grpSpPr>
            <p:cxnSp>
              <p:nvCxnSpPr>
                <p:cNvPr id="3568" name="Google Shape;3568;p5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69" name="Google Shape;3569;p5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70" name="Google Shape;3570;p57"/>
            <p:cNvGrpSpPr/>
            <p:nvPr/>
          </p:nvGrpSpPr>
          <p:grpSpPr>
            <a:xfrm>
              <a:off x="3290132" y="1047018"/>
              <a:ext cx="1297929" cy="223003"/>
              <a:chOff x="6760035" y="3079467"/>
              <a:chExt cx="2396914" cy="411825"/>
            </a:xfrm>
          </p:grpSpPr>
          <p:sp>
            <p:nvSpPr>
              <p:cNvPr id="3571" name="Google Shape;3571;p57"/>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2" name="Google Shape;3572;p57"/>
              <p:cNvGrpSpPr/>
              <p:nvPr/>
            </p:nvGrpSpPr>
            <p:grpSpPr>
              <a:xfrm rot="10800000">
                <a:off x="6760035" y="3079467"/>
                <a:ext cx="92400" cy="411825"/>
                <a:chOff x="2070100" y="2563700"/>
                <a:chExt cx="92400" cy="411825"/>
              </a:xfrm>
            </p:grpSpPr>
            <p:cxnSp>
              <p:nvCxnSpPr>
                <p:cNvPr id="3573" name="Google Shape;3573;p5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74" name="Google Shape;3574;p5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75" name="Google Shape;3575;p57"/>
          <p:cNvGrpSpPr/>
          <p:nvPr/>
        </p:nvGrpSpPr>
        <p:grpSpPr>
          <a:xfrm>
            <a:off x="2143176" y="3369134"/>
            <a:ext cx="1086701" cy="799429"/>
            <a:chOff x="2183288" y="3555572"/>
            <a:chExt cx="1136241" cy="835873"/>
          </a:xfrm>
        </p:grpSpPr>
        <p:sp>
          <p:nvSpPr>
            <p:cNvPr id="3576" name="Google Shape;3576;p5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7" name="Google Shape;3577;p57"/>
            <p:cNvGrpSpPr/>
            <p:nvPr/>
          </p:nvGrpSpPr>
          <p:grpSpPr>
            <a:xfrm>
              <a:off x="2205895" y="3637269"/>
              <a:ext cx="1089848" cy="724993"/>
              <a:chOff x="2205895" y="3637269"/>
              <a:chExt cx="1089848" cy="724993"/>
            </a:xfrm>
          </p:grpSpPr>
          <p:sp>
            <p:nvSpPr>
              <p:cNvPr id="3578" name="Google Shape;3578;p5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4" name="Google Shape;3584;p5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85" name="Google Shape;3585;p5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586" name="Google Shape;3586;p57"/>
            <p:cNvGrpSpPr/>
            <p:nvPr/>
          </p:nvGrpSpPr>
          <p:grpSpPr>
            <a:xfrm>
              <a:off x="3173850" y="3779426"/>
              <a:ext cx="145679" cy="70048"/>
              <a:chOff x="3173850" y="3779426"/>
              <a:chExt cx="145679" cy="70048"/>
            </a:xfrm>
          </p:grpSpPr>
          <p:cxnSp>
            <p:nvCxnSpPr>
              <p:cNvPr id="3587" name="Google Shape;3587;p5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588" name="Google Shape;3588;p5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9" name="Google Shape;3589;p57"/>
            <p:cNvGrpSpPr/>
            <p:nvPr/>
          </p:nvGrpSpPr>
          <p:grpSpPr>
            <a:xfrm>
              <a:off x="2183288" y="4139483"/>
              <a:ext cx="145133" cy="70048"/>
              <a:chOff x="2183288" y="4139483"/>
              <a:chExt cx="145133" cy="70048"/>
            </a:xfrm>
          </p:grpSpPr>
          <p:cxnSp>
            <p:nvCxnSpPr>
              <p:cNvPr id="3590" name="Google Shape;3590;p5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591" name="Google Shape;3591;p5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2" name="Google Shape;3592;p5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3" name="Google Shape;3593;p5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594" name="Google Shape;3594;p57"/>
            <p:cNvGrpSpPr/>
            <p:nvPr/>
          </p:nvGrpSpPr>
          <p:grpSpPr>
            <a:xfrm>
              <a:off x="2943836" y="4268886"/>
              <a:ext cx="60717" cy="122559"/>
              <a:chOff x="2943836" y="4268886"/>
              <a:chExt cx="60717" cy="122559"/>
            </a:xfrm>
          </p:grpSpPr>
          <p:sp>
            <p:nvSpPr>
              <p:cNvPr id="3595" name="Google Shape;3595;p5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6" name="Google Shape;3596;p5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597" name="Google Shape;3597;p57"/>
          <p:cNvGrpSpPr/>
          <p:nvPr/>
        </p:nvGrpSpPr>
        <p:grpSpPr>
          <a:xfrm>
            <a:off x="3406121" y="1290134"/>
            <a:ext cx="1675870" cy="758251"/>
            <a:chOff x="3530532" y="1496185"/>
            <a:chExt cx="1562000" cy="706730"/>
          </a:xfrm>
        </p:grpSpPr>
        <p:cxnSp>
          <p:nvCxnSpPr>
            <p:cNvPr id="3598" name="Google Shape;3598;p5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599" name="Google Shape;3599;p57"/>
            <p:cNvGrpSpPr/>
            <p:nvPr/>
          </p:nvGrpSpPr>
          <p:grpSpPr>
            <a:xfrm>
              <a:off x="3530532" y="1496185"/>
              <a:ext cx="323430" cy="463587"/>
              <a:chOff x="3530532" y="1496185"/>
              <a:chExt cx="323430" cy="463587"/>
            </a:xfrm>
          </p:grpSpPr>
          <p:grpSp>
            <p:nvGrpSpPr>
              <p:cNvPr id="3600" name="Google Shape;3600;p57"/>
              <p:cNvGrpSpPr/>
              <p:nvPr/>
            </p:nvGrpSpPr>
            <p:grpSpPr>
              <a:xfrm>
                <a:off x="3567462" y="1496185"/>
                <a:ext cx="286500" cy="361376"/>
                <a:chOff x="3567462" y="1496185"/>
                <a:chExt cx="286500" cy="361376"/>
              </a:xfrm>
            </p:grpSpPr>
            <p:cxnSp>
              <p:nvCxnSpPr>
                <p:cNvPr id="3601" name="Google Shape;3601;p5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602" name="Google Shape;3602;p57"/>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3" name="Google Shape;3603;p57"/>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57"/>
            <p:cNvGrpSpPr/>
            <p:nvPr/>
          </p:nvGrpSpPr>
          <p:grpSpPr>
            <a:xfrm>
              <a:off x="3891569" y="1779209"/>
              <a:ext cx="323945" cy="423706"/>
              <a:chOff x="3891569" y="1779209"/>
              <a:chExt cx="323945" cy="423706"/>
            </a:xfrm>
          </p:grpSpPr>
          <p:grpSp>
            <p:nvGrpSpPr>
              <p:cNvPr id="3605" name="Google Shape;3605;p57"/>
              <p:cNvGrpSpPr/>
              <p:nvPr/>
            </p:nvGrpSpPr>
            <p:grpSpPr>
              <a:xfrm>
                <a:off x="3929014" y="1881638"/>
                <a:ext cx="286500" cy="321278"/>
                <a:chOff x="3929014" y="1881638"/>
                <a:chExt cx="286500" cy="321278"/>
              </a:xfrm>
            </p:grpSpPr>
            <p:cxnSp>
              <p:nvCxnSpPr>
                <p:cNvPr id="3606" name="Google Shape;3606;p5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607" name="Google Shape;3607;p57"/>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8" name="Google Shape;3608;p57"/>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57"/>
            <p:cNvGrpSpPr/>
            <p:nvPr/>
          </p:nvGrpSpPr>
          <p:grpSpPr>
            <a:xfrm>
              <a:off x="4252606" y="1496185"/>
              <a:ext cx="324721" cy="463587"/>
              <a:chOff x="4252606" y="1496185"/>
              <a:chExt cx="324721" cy="463587"/>
            </a:xfrm>
          </p:grpSpPr>
          <p:grpSp>
            <p:nvGrpSpPr>
              <p:cNvPr id="3610" name="Google Shape;3610;p57"/>
              <p:cNvGrpSpPr/>
              <p:nvPr/>
            </p:nvGrpSpPr>
            <p:grpSpPr>
              <a:xfrm>
                <a:off x="4290828" y="1496185"/>
                <a:ext cx="286500" cy="361376"/>
                <a:chOff x="4290828" y="1496185"/>
                <a:chExt cx="286500" cy="361376"/>
              </a:xfrm>
            </p:grpSpPr>
            <p:cxnSp>
              <p:nvCxnSpPr>
                <p:cNvPr id="3611" name="Google Shape;3611;p5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612" name="Google Shape;3612;p57"/>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3" name="Google Shape;3613;p57"/>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4" name="Google Shape;3614;p57"/>
            <p:cNvGrpSpPr/>
            <p:nvPr/>
          </p:nvGrpSpPr>
          <p:grpSpPr>
            <a:xfrm>
              <a:off x="4613643" y="1763716"/>
              <a:ext cx="325308" cy="439200"/>
              <a:chOff x="4613643" y="1763716"/>
              <a:chExt cx="325308" cy="439200"/>
            </a:xfrm>
          </p:grpSpPr>
          <p:grpSp>
            <p:nvGrpSpPr>
              <p:cNvPr id="3615" name="Google Shape;3615;p57"/>
              <p:cNvGrpSpPr/>
              <p:nvPr/>
            </p:nvGrpSpPr>
            <p:grpSpPr>
              <a:xfrm>
                <a:off x="4652451" y="1879538"/>
                <a:ext cx="286500" cy="323378"/>
                <a:chOff x="4652451" y="1879538"/>
                <a:chExt cx="286500" cy="323378"/>
              </a:xfrm>
            </p:grpSpPr>
            <p:cxnSp>
              <p:nvCxnSpPr>
                <p:cNvPr id="3616" name="Google Shape;3616;p5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617" name="Google Shape;3617;p57"/>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8" name="Google Shape;3618;p57"/>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9" name="Google Shape;3619;p57"/>
          <p:cNvGrpSpPr/>
          <p:nvPr/>
        </p:nvGrpSpPr>
        <p:grpSpPr>
          <a:xfrm>
            <a:off x="3417981" y="2143759"/>
            <a:ext cx="1652173" cy="391517"/>
            <a:chOff x="3512551" y="2358270"/>
            <a:chExt cx="1597383" cy="378533"/>
          </a:xfrm>
        </p:grpSpPr>
        <p:cxnSp>
          <p:nvCxnSpPr>
            <p:cNvPr id="3620" name="Google Shape;3620;p57"/>
            <p:cNvCxnSpPr>
              <a:stCxn id="3621" idx="6"/>
              <a:endCxn id="3622"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623" name="Google Shape;3623;p57"/>
            <p:cNvGrpSpPr/>
            <p:nvPr/>
          </p:nvGrpSpPr>
          <p:grpSpPr>
            <a:xfrm>
              <a:off x="3512551" y="2358270"/>
              <a:ext cx="225647" cy="307714"/>
              <a:chOff x="2182679" y="2004714"/>
              <a:chExt cx="792300" cy="1080458"/>
            </a:xfrm>
          </p:grpSpPr>
          <p:cxnSp>
            <p:nvCxnSpPr>
              <p:cNvPr id="3624" name="Google Shape;3624;p57"/>
              <p:cNvCxnSpPr>
                <a:stCxn id="3625"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621" name="Google Shape;3621;p5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7"/>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57"/>
            <p:cNvGrpSpPr/>
            <p:nvPr/>
          </p:nvGrpSpPr>
          <p:grpSpPr>
            <a:xfrm>
              <a:off x="3969644" y="2440153"/>
              <a:ext cx="225853" cy="296651"/>
              <a:chOff x="3775710" y="1729289"/>
              <a:chExt cx="136500" cy="179289"/>
            </a:xfrm>
          </p:grpSpPr>
          <p:cxnSp>
            <p:nvCxnSpPr>
              <p:cNvPr id="3627" name="Google Shape;3627;p5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628" name="Google Shape;3628;p5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7"/>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0" name="Google Shape;3630;p57"/>
            <p:cNvGrpSpPr/>
            <p:nvPr/>
          </p:nvGrpSpPr>
          <p:grpSpPr>
            <a:xfrm>
              <a:off x="4427051" y="2358270"/>
              <a:ext cx="225647" cy="307714"/>
              <a:chOff x="5393704" y="2004714"/>
              <a:chExt cx="792300" cy="1080458"/>
            </a:xfrm>
          </p:grpSpPr>
          <p:cxnSp>
            <p:nvCxnSpPr>
              <p:cNvPr id="3631" name="Google Shape;3631;p57"/>
              <p:cNvCxnSpPr>
                <a:stCxn id="3632"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633" name="Google Shape;3633;p5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7"/>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4" name="Google Shape;3634;p57"/>
            <p:cNvGrpSpPr/>
            <p:nvPr/>
          </p:nvGrpSpPr>
          <p:grpSpPr>
            <a:xfrm>
              <a:off x="4884287" y="2440252"/>
              <a:ext cx="225647" cy="296532"/>
              <a:chOff x="6999166" y="2292572"/>
              <a:chExt cx="792300" cy="1041192"/>
            </a:xfrm>
          </p:grpSpPr>
          <p:cxnSp>
            <p:nvCxnSpPr>
              <p:cNvPr id="3635" name="Google Shape;3635;p5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622" name="Google Shape;3622;p5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7"/>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7" name="Google Shape;3637;p57"/>
          <p:cNvGrpSpPr/>
          <p:nvPr/>
        </p:nvGrpSpPr>
        <p:grpSpPr>
          <a:xfrm>
            <a:off x="6838789" y="979959"/>
            <a:ext cx="1581844" cy="732818"/>
            <a:chOff x="634175" y="2986275"/>
            <a:chExt cx="3147949" cy="1458344"/>
          </a:xfrm>
        </p:grpSpPr>
        <p:cxnSp>
          <p:nvCxnSpPr>
            <p:cNvPr id="3638" name="Google Shape;3638;p57"/>
            <p:cNvCxnSpPr>
              <a:stCxn id="3639" idx="4"/>
              <a:endCxn id="3640"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641" name="Google Shape;3641;p57"/>
            <p:cNvCxnSpPr>
              <a:stCxn id="3640" idx="0"/>
              <a:endCxn id="3642"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643" name="Google Shape;3643;p57"/>
            <p:cNvCxnSpPr>
              <a:stCxn id="3642" idx="4"/>
              <a:endCxn id="3644"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645" name="Google Shape;3645;p57"/>
            <p:cNvCxnSpPr>
              <a:stCxn id="3644" idx="0"/>
              <a:endCxn id="3646"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646" name="Google Shape;3646;p5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42" name="Google Shape;3642;p5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39" name="Google Shape;3639;p5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44" name="Google Shape;3644;p5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40" name="Google Shape;3640;p5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647" name="Google Shape;3647;p57"/>
          <p:cNvGrpSpPr/>
          <p:nvPr/>
        </p:nvGrpSpPr>
        <p:grpSpPr>
          <a:xfrm>
            <a:off x="3406504" y="2674269"/>
            <a:ext cx="1675128" cy="313674"/>
            <a:chOff x="998425" y="1182125"/>
            <a:chExt cx="1065400" cy="199500"/>
          </a:xfrm>
        </p:grpSpPr>
        <p:sp>
          <p:nvSpPr>
            <p:cNvPr id="3648" name="Google Shape;3648;p5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57"/>
          <p:cNvGrpSpPr/>
          <p:nvPr/>
        </p:nvGrpSpPr>
        <p:grpSpPr>
          <a:xfrm>
            <a:off x="3406503" y="3630235"/>
            <a:ext cx="1675129" cy="525345"/>
            <a:chOff x="5194708" y="3484366"/>
            <a:chExt cx="3148148" cy="987304"/>
          </a:xfrm>
        </p:grpSpPr>
        <p:grpSp>
          <p:nvGrpSpPr>
            <p:cNvPr id="3654" name="Google Shape;3654;p57"/>
            <p:cNvGrpSpPr/>
            <p:nvPr/>
          </p:nvGrpSpPr>
          <p:grpSpPr>
            <a:xfrm>
              <a:off x="7531521" y="3484366"/>
              <a:ext cx="811335" cy="987304"/>
              <a:chOff x="3379425" y="1617275"/>
              <a:chExt cx="1090650" cy="1327200"/>
            </a:xfrm>
          </p:grpSpPr>
          <p:sp>
            <p:nvSpPr>
              <p:cNvPr id="3655" name="Google Shape;3655;p5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57"/>
            <p:cNvGrpSpPr/>
            <p:nvPr/>
          </p:nvGrpSpPr>
          <p:grpSpPr>
            <a:xfrm>
              <a:off x="6752546" y="3484366"/>
              <a:ext cx="811428" cy="987304"/>
              <a:chOff x="2332275" y="1617275"/>
              <a:chExt cx="1090775" cy="1327200"/>
            </a:xfrm>
          </p:grpSpPr>
          <p:sp>
            <p:nvSpPr>
              <p:cNvPr id="3659" name="Google Shape;3659;p5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57"/>
            <p:cNvGrpSpPr/>
            <p:nvPr/>
          </p:nvGrpSpPr>
          <p:grpSpPr>
            <a:xfrm>
              <a:off x="5973664" y="3484366"/>
              <a:ext cx="811335" cy="987304"/>
              <a:chOff x="1285250" y="1617275"/>
              <a:chExt cx="1090650" cy="1327200"/>
            </a:xfrm>
          </p:grpSpPr>
          <p:sp>
            <p:nvSpPr>
              <p:cNvPr id="3663" name="Google Shape;3663;p5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6" name="Google Shape;3666;p57"/>
            <p:cNvGrpSpPr/>
            <p:nvPr/>
          </p:nvGrpSpPr>
          <p:grpSpPr>
            <a:xfrm>
              <a:off x="5194708" y="3484366"/>
              <a:ext cx="811409" cy="987304"/>
              <a:chOff x="238125" y="1617275"/>
              <a:chExt cx="1090750" cy="1327200"/>
            </a:xfrm>
          </p:grpSpPr>
          <p:sp>
            <p:nvSpPr>
              <p:cNvPr id="3667" name="Google Shape;3667;p5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0" name="Google Shape;3670;p57"/>
          <p:cNvGrpSpPr/>
          <p:nvPr/>
        </p:nvGrpSpPr>
        <p:grpSpPr>
          <a:xfrm>
            <a:off x="6840188" y="2276124"/>
            <a:ext cx="1579046" cy="522230"/>
            <a:chOff x="6853641" y="2534077"/>
            <a:chExt cx="1515545" cy="501229"/>
          </a:xfrm>
        </p:grpSpPr>
        <p:grpSp>
          <p:nvGrpSpPr>
            <p:cNvPr id="3671" name="Google Shape;3671;p57"/>
            <p:cNvGrpSpPr/>
            <p:nvPr/>
          </p:nvGrpSpPr>
          <p:grpSpPr>
            <a:xfrm>
              <a:off x="6853641" y="2618923"/>
              <a:ext cx="1515545" cy="324556"/>
              <a:chOff x="6853641" y="2618923"/>
              <a:chExt cx="1515545" cy="324556"/>
            </a:xfrm>
          </p:grpSpPr>
          <p:sp>
            <p:nvSpPr>
              <p:cNvPr id="3672" name="Google Shape;3672;p5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7" name="Google Shape;3677;p5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57"/>
          <p:cNvGrpSpPr/>
          <p:nvPr/>
        </p:nvGrpSpPr>
        <p:grpSpPr>
          <a:xfrm>
            <a:off x="3435080" y="3151165"/>
            <a:ext cx="1617976" cy="346616"/>
            <a:chOff x="1808063" y="4294338"/>
            <a:chExt cx="3370782" cy="721817"/>
          </a:xfrm>
        </p:grpSpPr>
        <p:sp>
          <p:nvSpPr>
            <p:cNvPr id="3683" name="Google Shape;3683;p5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57"/>
          <p:cNvGrpSpPr/>
          <p:nvPr/>
        </p:nvGrpSpPr>
        <p:grpSpPr>
          <a:xfrm>
            <a:off x="5261076" y="3817915"/>
            <a:ext cx="1417067" cy="350605"/>
            <a:chOff x="4234950" y="2101012"/>
            <a:chExt cx="4219974" cy="1044090"/>
          </a:xfrm>
        </p:grpSpPr>
        <p:sp>
          <p:nvSpPr>
            <p:cNvPr id="3694" name="Google Shape;3694;p5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57"/>
          <p:cNvGrpSpPr/>
          <p:nvPr/>
        </p:nvGrpSpPr>
        <p:grpSpPr>
          <a:xfrm>
            <a:off x="6836548" y="1808672"/>
            <a:ext cx="1586327" cy="371557"/>
            <a:chOff x="1247650" y="2075423"/>
            <a:chExt cx="6648477" cy="1557238"/>
          </a:xfrm>
        </p:grpSpPr>
        <p:sp>
          <p:nvSpPr>
            <p:cNvPr id="3711" name="Google Shape;3711;p5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57"/>
          <p:cNvGrpSpPr/>
          <p:nvPr/>
        </p:nvGrpSpPr>
        <p:grpSpPr>
          <a:xfrm>
            <a:off x="5267818" y="961862"/>
            <a:ext cx="1415601" cy="1648533"/>
            <a:chOff x="1839112" y="2209163"/>
            <a:chExt cx="1918159" cy="2233784"/>
          </a:xfrm>
        </p:grpSpPr>
        <p:sp>
          <p:nvSpPr>
            <p:cNvPr id="3718" name="Google Shape;3718;p57"/>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7"/>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7"/>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21" name="Google Shape;3721;p57"/>
            <p:cNvCxnSpPr>
              <a:stCxn id="3718" idx="6"/>
              <a:endCxn id="3719"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722" name="Google Shape;3722;p57"/>
            <p:cNvCxnSpPr>
              <a:stCxn id="3719" idx="4"/>
              <a:endCxn id="3723"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724" name="Google Shape;3724;p57"/>
            <p:cNvCxnSpPr>
              <a:stCxn id="3723" idx="6"/>
              <a:endCxn id="3720"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725" name="Google Shape;3725;p57"/>
            <p:cNvCxnSpPr>
              <a:stCxn id="3720" idx="4"/>
              <a:endCxn id="3726"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723" name="Google Shape;3723;p57"/>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7"/>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7"/>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28" name="Google Shape;3728;p57"/>
            <p:cNvCxnSpPr>
              <a:endCxn id="3727"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729" name="Google Shape;3729;p57"/>
          <p:cNvGrpSpPr/>
          <p:nvPr/>
        </p:nvGrpSpPr>
        <p:grpSpPr>
          <a:xfrm>
            <a:off x="3425084" y="979946"/>
            <a:ext cx="1637968" cy="154942"/>
            <a:chOff x="238125" y="2506075"/>
            <a:chExt cx="7115411" cy="673075"/>
          </a:xfrm>
        </p:grpSpPr>
        <p:sp>
          <p:nvSpPr>
            <p:cNvPr id="3730" name="Google Shape;3730;p5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57"/>
          <p:cNvGrpSpPr/>
          <p:nvPr/>
        </p:nvGrpSpPr>
        <p:grpSpPr>
          <a:xfrm>
            <a:off x="1965820" y="1294664"/>
            <a:ext cx="1262932" cy="785408"/>
            <a:chOff x="548861" y="389676"/>
            <a:chExt cx="3843371" cy="2390163"/>
          </a:xfrm>
        </p:grpSpPr>
        <p:cxnSp>
          <p:nvCxnSpPr>
            <p:cNvPr id="3736" name="Google Shape;3736;p5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37" name="Google Shape;3737;p5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38" name="Google Shape;3738;p5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39" name="Google Shape;3739;p5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740" name="Google Shape;3740;p5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741" name="Google Shape;3741;p5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2" name="Google Shape;3742;p5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743" name="Google Shape;3743;p5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57"/>
          <p:cNvGrpSpPr/>
          <p:nvPr/>
        </p:nvGrpSpPr>
        <p:grpSpPr>
          <a:xfrm>
            <a:off x="753952" y="2401541"/>
            <a:ext cx="1412054" cy="633562"/>
            <a:chOff x="1187400" y="2529299"/>
            <a:chExt cx="6769193" cy="2241903"/>
          </a:xfrm>
        </p:grpSpPr>
        <p:sp>
          <p:nvSpPr>
            <p:cNvPr id="3750" name="Google Shape;3750;p57"/>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751" name="Google Shape;3751;p57"/>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52" name="Google Shape;3752;p57"/>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53" name="Google Shape;3753;p57"/>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54" name="Google Shape;3754;p57"/>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55" name="Google Shape;3755;p57"/>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56" name="Google Shape;3756;p57"/>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757" name="Google Shape;3757;p57"/>
            <p:cNvCxnSpPr>
              <a:stCxn id="3750" idx="2"/>
              <a:endCxn id="3751"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58" name="Google Shape;3758;p57"/>
            <p:cNvCxnSpPr>
              <a:stCxn id="3752" idx="0"/>
              <a:endCxn id="3750"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59" name="Google Shape;3759;p57"/>
            <p:cNvCxnSpPr>
              <a:stCxn id="3752" idx="2"/>
              <a:endCxn id="3754"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60" name="Google Shape;3760;p57"/>
            <p:cNvCxnSpPr>
              <a:stCxn id="3753" idx="0"/>
              <a:endCxn id="3752"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61" name="Google Shape;3761;p57"/>
            <p:cNvCxnSpPr>
              <a:stCxn id="3751" idx="2"/>
              <a:endCxn id="3756"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62" name="Google Shape;3762;p57"/>
            <p:cNvCxnSpPr>
              <a:stCxn id="3755" idx="0"/>
              <a:endCxn id="3751"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763" name="Google Shape;3763;p57"/>
          <p:cNvGrpSpPr/>
          <p:nvPr/>
        </p:nvGrpSpPr>
        <p:grpSpPr>
          <a:xfrm>
            <a:off x="6840198" y="2894250"/>
            <a:ext cx="1579035" cy="540873"/>
            <a:chOff x="6895650" y="3126697"/>
            <a:chExt cx="1436662" cy="492105"/>
          </a:xfrm>
        </p:grpSpPr>
        <p:sp>
          <p:nvSpPr>
            <p:cNvPr id="3764" name="Google Shape;3764;p5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9" name="Google Shape;3769;p57"/>
            <p:cNvGrpSpPr/>
            <p:nvPr/>
          </p:nvGrpSpPr>
          <p:grpSpPr>
            <a:xfrm>
              <a:off x="6995957" y="3335810"/>
              <a:ext cx="1230393" cy="71754"/>
              <a:chOff x="6995957" y="3287964"/>
              <a:chExt cx="1230393" cy="71754"/>
            </a:xfrm>
          </p:grpSpPr>
          <p:sp>
            <p:nvSpPr>
              <p:cNvPr id="3770" name="Google Shape;3770;p5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5" name="Google Shape;3775;p57"/>
          <p:cNvGrpSpPr/>
          <p:nvPr/>
        </p:nvGrpSpPr>
        <p:grpSpPr>
          <a:xfrm>
            <a:off x="6838780" y="3531013"/>
            <a:ext cx="1581862" cy="650625"/>
            <a:chOff x="6777990" y="3710194"/>
            <a:chExt cx="1646915" cy="677382"/>
          </a:xfrm>
        </p:grpSpPr>
        <p:grpSp>
          <p:nvGrpSpPr>
            <p:cNvPr id="3776" name="Google Shape;3776;p57"/>
            <p:cNvGrpSpPr/>
            <p:nvPr/>
          </p:nvGrpSpPr>
          <p:grpSpPr>
            <a:xfrm>
              <a:off x="6777990" y="3874492"/>
              <a:ext cx="411129" cy="513083"/>
              <a:chOff x="6777990" y="3874492"/>
              <a:chExt cx="411129" cy="513083"/>
            </a:xfrm>
          </p:grpSpPr>
          <p:cxnSp>
            <p:nvCxnSpPr>
              <p:cNvPr id="3777" name="Google Shape;3777;p5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78" name="Google Shape;3778;p5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9" name="Google Shape;3779;p57"/>
            <p:cNvGrpSpPr/>
            <p:nvPr/>
          </p:nvGrpSpPr>
          <p:grpSpPr>
            <a:xfrm>
              <a:off x="7188425" y="3710194"/>
              <a:ext cx="411123" cy="520535"/>
              <a:chOff x="7188425" y="3710194"/>
              <a:chExt cx="411123" cy="520535"/>
            </a:xfrm>
          </p:grpSpPr>
          <p:cxnSp>
            <p:nvCxnSpPr>
              <p:cNvPr id="3780" name="Google Shape;3780;p5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81" name="Google Shape;3781;p5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2" name="Google Shape;3782;p57"/>
            <p:cNvGrpSpPr/>
            <p:nvPr/>
          </p:nvGrpSpPr>
          <p:grpSpPr>
            <a:xfrm>
              <a:off x="7603341" y="3874492"/>
              <a:ext cx="411474" cy="513083"/>
              <a:chOff x="7603341" y="3874492"/>
              <a:chExt cx="411474" cy="513083"/>
            </a:xfrm>
          </p:grpSpPr>
          <p:cxnSp>
            <p:nvCxnSpPr>
              <p:cNvPr id="3783" name="Google Shape;3783;p5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84" name="Google Shape;3784;p5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57"/>
            <p:cNvGrpSpPr/>
            <p:nvPr/>
          </p:nvGrpSpPr>
          <p:grpSpPr>
            <a:xfrm>
              <a:off x="8013776" y="3722847"/>
              <a:ext cx="411129" cy="507881"/>
              <a:chOff x="8013776" y="3722847"/>
              <a:chExt cx="411129" cy="507881"/>
            </a:xfrm>
          </p:grpSpPr>
          <p:cxnSp>
            <p:nvCxnSpPr>
              <p:cNvPr id="3786" name="Google Shape;3786;p5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787" name="Google Shape;3787;p5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8" name="Google Shape;3788;p57"/>
          <p:cNvGrpSpPr/>
          <p:nvPr/>
        </p:nvGrpSpPr>
        <p:grpSpPr>
          <a:xfrm>
            <a:off x="5258295" y="2703853"/>
            <a:ext cx="1421889" cy="1020603"/>
            <a:chOff x="5190863" y="2824811"/>
            <a:chExt cx="1544860" cy="1108869"/>
          </a:xfrm>
        </p:grpSpPr>
        <p:grpSp>
          <p:nvGrpSpPr>
            <p:cNvPr id="3789" name="Google Shape;3789;p57"/>
            <p:cNvGrpSpPr/>
            <p:nvPr/>
          </p:nvGrpSpPr>
          <p:grpSpPr>
            <a:xfrm>
              <a:off x="5938695" y="3176919"/>
              <a:ext cx="685761" cy="404739"/>
              <a:chOff x="5938695" y="3176919"/>
              <a:chExt cx="685761" cy="404739"/>
            </a:xfrm>
          </p:grpSpPr>
          <p:grpSp>
            <p:nvGrpSpPr>
              <p:cNvPr id="3790" name="Google Shape;3790;p57"/>
              <p:cNvGrpSpPr/>
              <p:nvPr/>
            </p:nvGrpSpPr>
            <p:grpSpPr>
              <a:xfrm>
                <a:off x="5938695" y="3176919"/>
                <a:ext cx="685761" cy="404739"/>
                <a:chOff x="5938695" y="3176919"/>
                <a:chExt cx="685761" cy="404739"/>
              </a:xfrm>
            </p:grpSpPr>
            <p:sp>
              <p:nvSpPr>
                <p:cNvPr id="3791" name="Google Shape;3791;p5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3" name="Google Shape;3793;p5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57"/>
            <p:cNvGrpSpPr/>
            <p:nvPr/>
          </p:nvGrpSpPr>
          <p:grpSpPr>
            <a:xfrm>
              <a:off x="5305233" y="3176835"/>
              <a:ext cx="685971" cy="404655"/>
              <a:chOff x="5305233" y="3176835"/>
              <a:chExt cx="685971" cy="404655"/>
            </a:xfrm>
          </p:grpSpPr>
          <p:grpSp>
            <p:nvGrpSpPr>
              <p:cNvPr id="3795" name="Google Shape;3795;p57"/>
              <p:cNvGrpSpPr/>
              <p:nvPr/>
            </p:nvGrpSpPr>
            <p:grpSpPr>
              <a:xfrm>
                <a:off x="5305233" y="3176835"/>
                <a:ext cx="685971" cy="404655"/>
                <a:chOff x="5305233" y="3176835"/>
                <a:chExt cx="685971" cy="404655"/>
              </a:xfrm>
            </p:grpSpPr>
            <p:sp>
              <p:nvSpPr>
                <p:cNvPr id="3796" name="Google Shape;3796;p5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8" name="Google Shape;3798;p5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9" name="Google Shape;3799;p5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0" name="Google Shape;3800;p57"/>
            <p:cNvGrpSpPr/>
            <p:nvPr/>
          </p:nvGrpSpPr>
          <p:grpSpPr>
            <a:xfrm>
              <a:off x="5657361" y="2824811"/>
              <a:ext cx="1078361" cy="404655"/>
              <a:chOff x="5657361" y="2824811"/>
              <a:chExt cx="1078361" cy="404655"/>
            </a:xfrm>
          </p:grpSpPr>
          <p:grpSp>
            <p:nvGrpSpPr>
              <p:cNvPr id="3801" name="Google Shape;3801;p57"/>
              <p:cNvGrpSpPr/>
              <p:nvPr/>
            </p:nvGrpSpPr>
            <p:grpSpPr>
              <a:xfrm>
                <a:off x="5657361" y="2824811"/>
                <a:ext cx="1078361" cy="404655"/>
                <a:chOff x="5657361" y="2824811"/>
                <a:chExt cx="1078361" cy="404655"/>
              </a:xfrm>
            </p:grpSpPr>
            <p:grpSp>
              <p:nvGrpSpPr>
                <p:cNvPr id="3802" name="Google Shape;3802;p57"/>
                <p:cNvGrpSpPr/>
                <p:nvPr/>
              </p:nvGrpSpPr>
              <p:grpSpPr>
                <a:xfrm>
                  <a:off x="5938485" y="2824811"/>
                  <a:ext cx="797237" cy="404655"/>
                  <a:chOff x="5938485" y="2824811"/>
                  <a:chExt cx="797237" cy="404655"/>
                </a:xfrm>
              </p:grpSpPr>
              <p:sp>
                <p:nvSpPr>
                  <p:cNvPr id="3803" name="Google Shape;3803;p5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5" name="Google Shape;3805;p5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6" name="Google Shape;3806;p5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57"/>
            <p:cNvGrpSpPr/>
            <p:nvPr/>
          </p:nvGrpSpPr>
          <p:grpSpPr>
            <a:xfrm>
              <a:off x="5190863" y="3528942"/>
              <a:ext cx="1078026" cy="404739"/>
              <a:chOff x="5190863" y="3528942"/>
              <a:chExt cx="1078026" cy="404739"/>
            </a:xfrm>
          </p:grpSpPr>
          <p:sp>
            <p:nvSpPr>
              <p:cNvPr id="3808" name="Google Shape;3808;p5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9" name="Google Shape;3809;p57"/>
              <p:cNvGrpSpPr/>
              <p:nvPr/>
            </p:nvGrpSpPr>
            <p:grpSpPr>
              <a:xfrm>
                <a:off x="5190863" y="3528942"/>
                <a:ext cx="1078026" cy="404739"/>
                <a:chOff x="5190863" y="3528942"/>
                <a:chExt cx="1078026" cy="404739"/>
              </a:xfrm>
            </p:grpSpPr>
            <p:sp>
              <p:nvSpPr>
                <p:cNvPr id="3810" name="Google Shape;3810;p5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12" name="Google Shape;3812;p57"/>
          <p:cNvGrpSpPr/>
          <p:nvPr/>
        </p:nvGrpSpPr>
        <p:grpSpPr>
          <a:xfrm>
            <a:off x="724302" y="1268321"/>
            <a:ext cx="1086719" cy="879487"/>
            <a:chOff x="803162" y="1474292"/>
            <a:chExt cx="1086719" cy="879487"/>
          </a:xfrm>
        </p:grpSpPr>
        <p:grpSp>
          <p:nvGrpSpPr>
            <p:cNvPr id="3813" name="Google Shape;3813;p57"/>
            <p:cNvGrpSpPr/>
            <p:nvPr/>
          </p:nvGrpSpPr>
          <p:grpSpPr>
            <a:xfrm>
              <a:off x="803162" y="1625948"/>
              <a:ext cx="445856" cy="576579"/>
              <a:chOff x="803162" y="1625948"/>
              <a:chExt cx="445856" cy="576579"/>
            </a:xfrm>
          </p:grpSpPr>
          <p:sp>
            <p:nvSpPr>
              <p:cNvPr id="3814" name="Google Shape;3814;p5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5" name="Google Shape;3815;p57"/>
              <p:cNvGrpSpPr/>
              <p:nvPr/>
            </p:nvGrpSpPr>
            <p:grpSpPr>
              <a:xfrm>
                <a:off x="1056023" y="1625948"/>
                <a:ext cx="192995" cy="576579"/>
                <a:chOff x="1056023" y="1625948"/>
                <a:chExt cx="192995" cy="576579"/>
              </a:xfrm>
            </p:grpSpPr>
            <p:sp>
              <p:nvSpPr>
                <p:cNvPr id="3816" name="Google Shape;3816;p5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1" name="Google Shape;3821;p57"/>
            <p:cNvGrpSpPr/>
            <p:nvPr/>
          </p:nvGrpSpPr>
          <p:grpSpPr>
            <a:xfrm>
              <a:off x="1371406" y="1474292"/>
              <a:ext cx="518475" cy="879487"/>
              <a:chOff x="1398231" y="1474292"/>
              <a:chExt cx="518475" cy="879487"/>
            </a:xfrm>
          </p:grpSpPr>
          <p:grpSp>
            <p:nvGrpSpPr>
              <p:cNvPr id="3822" name="Google Shape;3822;p57"/>
              <p:cNvGrpSpPr/>
              <p:nvPr/>
            </p:nvGrpSpPr>
            <p:grpSpPr>
              <a:xfrm>
                <a:off x="1398231" y="1474292"/>
                <a:ext cx="518475" cy="341643"/>
                <a:chOff x="1398231" y="1474292"/>
                <a:chExt cx="518475" cy="341643"/>
              </a:xfrm>
            </p:grpSpPr>
            <p:sp>
              <p:nvSpPr>
                <p:cNvPr id="3823" name="Google Shape;3823;p5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4" name="Google Shape;3824;p57"/>
                <p:cNvGrpSpPr/>
                <p:nvPr/>
              </p:nvGrpSpPr>
              <p:grpSpPr>
                <a:xfrm>
                  <a:off x="1616453" y="1474292"/>
                  <a:ext cx="300253" cy="341643"/>
                  <a:chOff x="1616453" y="1475379"/>
                  <a:chExt cx="300253" cy="341643"/>
                </a:xfrm>
              </p:grpSpPr>
              <p:sp>
                <p:nvSpPr>
                  <p:cNvPr id="3825" name="Google Shape;3825;p5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2" name="Google Shape;3832;p57"/>
                  <p:cNvGrpSpPr/>
                  <p:nvPr/>
                </p:nvGrpSpPr>
                <p:grpSpPr>
                  <a:xfrm>
                    <a:off x="1839639" y="1475379"/>
                    <a:ext cx="77067" cy="341643"/>
                    <a:chOff x="1839639" y="1475379"/>
                    <a:chExt cx="77067" cy="341643"/>
                  </a:xfrm>
                </p:grpSpPr>
                <p:sp>
                  <p:nvSpPr>
                    <p:cNvPr id="3833" name="Google Shape;3833;p5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35" name="Google Shape;3835;p57"/>
              <p:cNvGrpSpPr/>
              <p:nvPr/>
            </p:nvGrpSpPr>
            <p:grpSpPr>
              <a:xfrm>
                <a:off x="1398451" y="2012951"/>
                <a:ext cx="518255" cy="340828"/>
                <a:chOff x="1398451" y="2012951"/>
                <a:chExt cx="518255" cy="340828"/>
              </a:xfrm>
            </p:grpSpPr>
            <p:sp>
              <p:nvSpPr>
                <p:cNvPr id="3836" name="Google Shape;3836;p5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7" name="Google Shape;3837;p57"/>
                <p:cNvGrpSpPr/>
                <p:nvPr/>
              </p:nvGrpSpPr>
              <p:grpSpPr>
                <a:xfrm>
                  <a:off x="1616453" y="2012951"/>
                  <a:ext cx="300253" cy="340828"/>
                  <a:chOff x="1616453" y="2013538"/>
                  <a:chExt cx="300253" cy="340828"/>
                </a:xfrm>
              </p:grpSpPr>
              <p:sp>
                <p:nvSpPr>
                  <p:cNvPr id="3838" name="Google Shape;3838;p5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5" name="Google Shape;3845;p57"/>
                  <p:cNvGrpSpPr/>
                  <p:nvPr/>
                </p:nvGrpSpPr>
                <p:grpSpPr>
                  <a:xfrm>
                    <a:off x="1839639" y="2013538"/>
                    <a:ext cx="77067" cy="340828"/>
                    <a:chOff x="1839639" y="2013538"/>
                    <a:chExt cx="77067" cy="340828"/>
                  </a:xfrm>
                </p:grpSpPr>
                <p:sp>
                  <p:nvSpPr>
                    <p:cNvPr id="3846" name="Google Shape;3846;p5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848" name="Google Shape;3848;p57"/>
          <p:cNvGrpSpPr/>
          <p:nvPr/>
        </p:nvGrpSpPr>
        <p:grpSpPr>
          <a:xfrm>
            <a:off x="721126" y="3399508"/>
            <a:ext cx="1368681" cy="682918"/>
            <a:chOff x="724986" y="3605478"/>
            <a:chExt cx="1368681" cy="682918"/>
          </a:xfrm>
        </p:grpSpPr>
        <p:grpSp>
          <p:nvGrpSpPr>
            <p:cNvPr id="3849" name="Google Shape;3849;p57"/>
            <p:cNvGrpSpPr/>
            <p:nvPr/>
          </p:nvGrpSpPr>
          <p:grpSpPr>
            <a:xfrm>
              <a:off x="1289102" y="3823629"/>
              <a:ext cx="240442" cy="250435"/>
              <a:chOff x="-165066" y="3843615"/>
              <a:chExt cx="221259" cy="230455"/>
            </a:xfrm>
          </p:grpSpPr>
          <p:sp>
            <p:nvSpPr>
              <p:cNvPr id="3850" name="Google Shape;3850;p5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0" name="Google Shape;3870;p57"/>
            <p:cNvGrpSpPr/>
            <p:nvPr/>
          </p:nvGrpSpPr>
          <p:grpSpPr>
            <a:xfrm>
              <a:off x="724986" y="3605478"/>
              <a:ext cx="1368681" cy="682918"/>
              <a:chOff x="724986" y="3605478"/>
              <a:chExt cx="1368681" cy="682918"/>
            </a:xfrm>
          </p:grpSpPr>
          <p:grpSp>
            <p:nvGrpSpPr>
              <p:cNvPr id="3871" name="Google Shape;3871;p57"/>
              <p:cNvGrpSpPr/>
              <p:nvPr/>
            </p:nvGrpSpPr>
            <p:grpSpPr>
              <a:xfrm>
                <a:off x="1498221" y="4047614"/>
                <a:ext cx="529172" cy="240783"/>
                <a:chOff x="1498221" y="4047614"/>
                <a:chExt cx="529172" cy="240783"/>
              </a:xfrm>
            </p:grpSpPr>
            <p:grpSp>
              <p:nvGrpSpPr>
                <p:cNvPr id="3872" name="Google Shape;3872;p57"/>
                <p:cNvGrpSpPr/>
                <p:nvPr/>
              </p:nvGrpSpPr>
              <p:grpSpPr>
                <a:xfrm>
                  <a:off x="1826655" y="4224370"/>
                  <a:ext cx="200738" cy="25631"/>
                  <a:chOff x="1826655" y="4224370"/>
                  <a:chExt cx="200738" cy="25631"/>
                </a:xfrm>
              </p:grpSpPr>
              <p:sp>
                <p:nvSpPr>
                  <p:cNvPr id="3873" name="Google Shape;3873;p5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57"/>
                <p:cNvGrpSpPr/>
                <p:nvPr/>
              </p:nvGrpSpPr>
              <p:grpSpPr>
                <a:xfrm>
                  <a:off x="1498221" y="4047614"/>
                  <a:ext cx="328444" cy="240783"/>
                  <a:chOff x="1498221" y="4047614"/>
                  <a:chExt cx="328444" cy="240783"/>
                </a:xfrm>
              </p:grpSpPr>
              <p:sp>
                <p:nvSpPr>
                  <p:cNvPr id="3876" name="Google Shape;3876;p5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7" name="Google Shape;3877;p57"/>
                  <p:cNvGrpSpPr/>
                  <p:nvPr/>
                </p:nvGrpSpPr>
                <p:grpSpPr>
                  <a:xfrm>
                    <a:off x="1498221" y="4047614"/>
                    <a:ext cx="150566" cy="190416"/>
                    <a:chOff x="1498221" y="4047614"/>
                    <a:chExt cx="150566" cy="190416"/>
                  </a:xfrm>
                </p:grpSpPr>
                <p:sp>
                  <p:nvSpPr>
                    <p:cNvPr id="3878" name="Google Shape;3878;p5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80" name="Google Shape;3880;p57"/>
              <p:cNvGrpSpPr/>
              <p:nvPr/>
            </p:nvGrpSpPr>
            <p:grpSpPr>
              <a:xfrm>
                <a:off x="1560718" y="3800594"/>
                <a:ext cx="532948" cy="302090"/>
                <a:chOff x="1560718" y="3800594"/>
                <a:chExt cx="532948" cy="302090"/>
              </a:xfrm>
            </p:grpSpPr>
            <p:grpSp>
              <p:nvGrpSpPr>
                <p:cNvPr id="3881" name="Google Shape;3881;p57"/>
                <p:cNvGrpSpPr/>
                <p:nvPr/>
              </p:nvGrpSpPr>
              <p:grpSpPr>
                <a:xfrm>
                  <a:off x="1912179" y="3827344"/>
                  <a:ext cx="181487" cy="25631"/>
                  <a:chOff x="1912179" y="3827344"/>
                  <a:chExt cx="181487" cy="25631"/>
                </a:xfrm>
              </p:grpSpPr>
              <p:sp>
                <p:nvSpPr>
                  <p:cNvPr id="3882" name="Google Shape;3882;p5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57"/>
                <p:cNvGrpSpPr/>
                <p:nvPr/>
              </p:nvGrpSpPr>
              <p:grpSpPr>
                <a:xfrm>
                  <a:off x="1912179" y="4044505"/>
                  <a:ext cx="181487" cy="25622"/>
                  <a:chOff x="1912179" y="4044506"/>
                  <a:chExt cx="181487" cy="25622"/>
                </a:xfrm>
              </p:grpSpPr>
              <p:sp>
                <p:nvSpPr>
                  <p:cNvPr id="3885" name="Google Shape;3885;p5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57"/>
                <p:cNvGrpSpPr/>
                <p:nvPr/>
              </p:nvGrpSpPr>
              <p:grpSpPr>
                <a:xfrm>
                  <a:off x="1560718" y="3800594"/>
                  <a:ext cx="351472" cy="302090"/>
                  <a:chOff x="1560718" y="3800594"/>
                  <a:chExt cx="351472" cy="302090"/>
                </a:xfrm>
              </p:grpSpPr>
              <p:grpSp>
                <p:nvGrpSpPr>
                  <p:cNvPr id="3888" name="Google Shape;3888;p57"/>
                  <p:cNvGrpSpPr/>
                  <p:nvPr/>
                </p:nvGrpSpPr>
                <p:grpSpPr>
                  <a:xfrm>
                    <a:off x="1560718" y="3842857"/>
                    <a:ext cx="173586" cy="217131"/>
                    <a:chOff x="1560718" y="3842857"/>
                    <a:chExt cx="173586" cy="217131"/>
                  </a:xfrm>
                </p:grpSpPr>
                <p:sp>
                  <p:nvSpPr>
                    <p:cNvPr id="3889" name="Google Shape;3889;p5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2" name="Google Shape;3892;p5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94" name="Google Shape;3894;p5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5" name="Google Shape;3895;p57"/>
              <p:cNvGrpSpPr/>
              <p:nvPr/>
            </p:nvGrpSpPr>
            <p:grpSpPr>
              <a:xfrm>
                <a:off x="785350" y="3605478"/>
                <a:ext cx="535311" cy="249245"/>
                <a:chOff x="785350" y="3605478"/>
                <a:chExt cx="535311" cy="249245"/>
              </a:xfrm>
            </p:grpSpPr>
            <p:grpSp>
              <p:nvGrpSpPr>
                <p:cNvPr id="3896" name="Google Shape;3896;p57"/>
                <p:cNvGrpSpPr/>
                <p:nvPr/>
              </p:nvGrpSpPr>
              <p:grpSpPr>
                <a:xfrm>
                  <a:off x="785350" y="3605478"/>
                  <a:ext cx="376191" cy="102736"/>
                  <a:chOff x="785350" y="3605478"/>
                  <a:chExt cx="376191" cy="102736"/>
                </a:xfrm>
              </p:grpSpPr>
              <p:sp>
                <p:nvSpPr>
                  <p:cNvPr id="3897" name="Google Shape;3897;p5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0" name="Google Shape;3900;p57"/>
                <p:cNvGrpSpPr/>
                <p:nvPr/>
              </p:nvGrpSpPr>
              <p:grpSpPr>
                <a:xfrm>
                  <a:off x="1161530" y="3655851"/>
                  <a:ext cx="159131" cy="198872"/>
                  <a:chOff x="1161530" y="3655851"/>
                  <a:chExt cx="159131" cy="198872"/>
                </a:xfrm>
              </p:grpSpPr>
              <p:sp>
                <p:nvSpPr>
                  <p:cNvPr id="3901" name="Google Shape;3901;p5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03" name="Google Shape;3903;p57"/>
              <p:cNvGrpSpPr/>
              <p:nvPr/>
            </p:nvGrpSpPr>
            <p:grpSpPr>
              <a:xfrm>
                <a:off x="785350" y="4047614"/>
                <a:ext cx="535311" cy="240783"/>
                <a:chOff x="785350" y="4047614"/>
                <a:chExt cx="535311" cy="240783"/>
              </a:xfrm>
            </p:grpSpPr>
            <p:grpSp>
              <p:nvGrpSpPr>
                <p:cNvPr id="3904" name="Google Shape;3904;p57"/>
                <p:cNvGrpSpPr/>
                <p:nvPr/>
              </p:nvGrpSpPr>
              <p:grpSpPr>
                <a:xfrm>
                  <a:off x="1161636" y="4047614"/>
                  <a:ext cx="159025" cy="190415"/>
                  <a:chOff x="1161636" y="4047614"/>
                  <a:chExt cx="159025" cy="190415"/>
                </a:xfrm>
              </p:grpSpPr>
              <p:sp>
                <p:nvSpPr>
                  <p:cNvPr id="3905" name="Google Shape;3905;p5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57"/>
                <p:cNvGrpSpPr/>
                <p:nvPr/>
              </p:nvGrpSpPr>
              <p:grpSpPr>
                <a:xfrm>
                  <a:off x="785350" y="4185661"/>
                  <a:ext cx="376191" cy="102736"/>
                  <a:chOff x="785350" y="4185661"/>
                  <a:chExt cx="376191" cy="102736"/>
                </a:xfrm>
              </p:grpSpPr>
              <p:sp>
                <p:nvSpPr>
                  <p:cNvPr id="3908" name="Google Shape;3908;p5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1" name="Google Shape;3911;p57"/>
              <p:cNvGrpSpPr/>
              <p:nvPr/>
            </p:nvGrpSpPr>
            <p:grpSpPr>
              <a:xfrm>
                <a:off x="1501054" y="3605478"/>
                <a:ext cx="526340" cy="249240"/>
                <a:chOff x="1501054" y="3605478"/>
                <a:chExt cx="526340" cy="249240"/>
              </a:xfrm>
            </p:grpSpPr>
            <p:grpSp>
              <p:nvGrpSpPr>
                <p:cNvPr id="3912" name="Google Shape;3912;p57"/>
                <p:cNvGrpSpPr/>
                <p:nvPr/>
              </p:nvGrpSpPr>
              <p:grpSpPr>
                <a:xfrm>
                  <a:off x="1834208" y="3643867"/>
                  <a:ext cx="193185" cy="25622"/>
                  <a:chOff x="1834208" y="3643867"/>
                  <a:chExt cx="193185" cy="25622"/>
                </a:xfrm>
              </p:grpSpPr>
              <p:sp>
                <p:nvSpPr>
                  <p:cNvPr id="3913" name="Google Shape;3913;p5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5" name="Google Shape;3915;p57"/>
                <p:cNvGrpSpPr/>
                <p:nvPr/>
              </p:nvGrpSpPr>
              <p:grpSpPr>
                <a:xfrm>
                  <a:off x="1501054" y="3605478"/>
                  <a:ext cx="333165" cy="249240"/>
                  <a:chOff x="1501054" y="3605478"/>
                  <a:chExt cx="333165" cy="249240"/>
                </a:xfrm>
              </p:grpSpPr>
              <p:sp>
                <p:nvSpPr>
                  <p:cNvPr id="3916" name="Google Shape;3916;p5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7" name="Google Shape;3917;p57"/>
                  <p:cNvGrpSpPr/>
                  <p:nvPr/>
                </p:nvGrpSpPr>
                <p:grpSpPr>
                  <a:xfrm>
                    <a:off x="1501054" y="3655851"/>
                    <a:ext cx="155286" cy="198867"/>
                    <a:chOff x="1501054" y="3655851"/>
                    <a:chExt cx="155286" cy="198867"/>
                  </a:xfrm>
                </p:grpSpPr>
                <p:sp>
                  <p:nvSpPr>
                    <p:cNvPr id="3918" name="Google Shape;3918;p5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20" name="Google Shape;3920;p57"/>
              <p:cNvGrpSpPr/>
              <p:nvPr/>
            </p:nvGrpSpPr>
            <p:grpSpPr>
              <a:xfrm>
                <a:off x="724986" y="3800594"/>
                <a:ext cx="532950" cy="302090"/>
                <a:chOff x="724986" y="3800594"/>
                <a:chExt cx="532950" cy="302090"/>
              </a:xfrm>
            </p:grpSpPr>
            <p:grpSp>
              <p:nvGrpSpPr>
                <p:cNvPr id="3921" name="Google Shape;3921;p57"/>
                <p:cNvGrpSpPr/>
                <p:nvPr/>
              </p:nvGrpSpPr>
              <p:grpSpPr>
                <a:xfrm>
                  <a:off x="724986" y="4044367"/>
                  <a:ext cx="181314" cy="25626"/>
                  <a:chOff x="724986" y="4044367"/>
                  <a:chExt cx="181314" cy="25626"/>
                </a:xfrm>
              </p:grpSpPr>
              <p:sp>
                <p:nvSpPr>
                  <p:cNvPr id="3922" name="Google Shape;3922;p5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4" name="Google Shape;3924;p57"/>
                <p:cNvGrpSpPr/>
                <p:nvPr/>
              </p:nvGrpSpPr>
              <p:grpSpPr>
                <a:xfrm>
                  <a:off x="906290" y="3800594"/>
                  <a:ext cx="351646" cy="302090"/>
                  <a:chOff x="906290" y="3800594"/>
                  <a:chExt cx="351646" cy="302090"/>
                </a:xfrm>
              </p:grpSpPr>
              <p:grpSp>
                <p:nvGrpSpPr>
                  <p:cNvPr id="3925" name="Google Shape;3925;p57"/>
                  <p:cNvGrpSpPr/>
                  <p:nvPr/>
                </p:nvGrpSpPr>
                <p:grpSpPr>
                  <a:xfrm>
                    <a:off x="1084172" y="3842857"/>
                    <a:ext cx="173764" cy="217131"/>
                    <a:chOff x="1084172" y="3842857"/>
                    <a:chExt cx="173764" cy="217131"/>
                  </a:xfrm>
                </p:grpSpPr>
                <p:grpSp>
                  <p:nvGrpSpPr>
                    <p:cNvPr id="3926" name="Google Shape;3926;p57"/>
                    <p:cNvGrpSpPr/>
                    <p:nvPr/>
                  </p:nvGrpSpPr>
                  <p:grpSpPr>
                    <a:xfrm>
                      <a:off x="1156862" y="3936509"/>
                      <a:ext cx="101073" cy="25622"/>
                      <a:chOff x="1156862" y="3936509"/>
                      <a:chExt cx="101073" cy="25622"/>
                    </a:xfrm>
                  </p:grpSpPr>
                  <p:sp>
                    <p:nvSpPr>
                      <p:cNvPr id="3927" name="Google Shape;3927;p5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9" name="Google Shape;3929;p5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0" name="Google Shape;3930;p5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57"/>
                <p:cNvGrpSpPr/>
                <p:nvPr/>
              </p:nvGrpSpPr>
              <p:grpSpPr>
                <a:xfrm>
                  <a:off x="724986" y="3830189"/>
                  <a:ext cx="189533" cy="25626"/>
                  <a:chOff x="724986" y="3830189"/>
                  <a:chExt cx="189533" cy="25626"/>
                </a:xfrm>
              </p:grpSpPr>
              <p:sp>
                <p:nvSpPr>
                  <p:cNvPr id="3933" name="Google Shape;3933;p5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935" name="Google Shape;3935;p57"/>
          <p:cNvGrpSpPr/>
          <p:nvPr/>
        </p:nvGrpSpPr>
        <p:grpSpPr>
          <a:xfrm>
            <a:off x="2249438" y="2249669"/>
            <a:ext cx="948701" cy="935378"/>
            <a:chOff x="2253298" y="2428317"/>
            <a:chExt cx="948701" cy="935378"/>
          </a:xfrm>
        </p:grpSpPr>
        <p:sp>
          <p:nvSpPr>
            <p:cNvPr id="3936" name="Google Shape;3936;p5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2" name="Shape 3972"/>
        <p:cNvGrpSpPr/>
        <p:nvPr/>
      </p:nvGrpSpPr>
      <p:grpSpPr>
        <a:xfrm>
          <a:off x="0" y="0"/>
          <a:ext cx="0" cy="0"/>
          <a:chOff x="0" y="0"/>
          <a:chExt cx="0" cy="0"/>
        </a:xfrm>
      </p:grpSpPr>
      <p:grpSp>
        <p:nvGrpSpPr>
          <p:cNvPr id="3973" name="Google Shape;3973;p58"/>
          <p:cNvGrpSpPr/>
          <p:nvPr/>
        </p:nvGrpSpPr>
        <p:grpSpPr>
          <a:xfrm>
            <a:off x="3339745" y="952988"/>
            <a:ext cx="2363393" cy="1017867"/>
            <a:chOff x="3292400" y="1219146"/>
            <a:chExt cx="2615240" cy="1110239"/>
          </a:xfrm>
        </p:grpSpPr>
        <p:sp>
          <p:nvSpPr>
            <p:cNvPr id="3974" name="Google Shape;3974;p5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975" name="Google Shape;3975;p5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76" name="Google Shape;3976;p5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977" name="Google Shape;3977;p5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978" name="Google Shape;3978;p5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979" name="Google Shape;3979;p5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980" name="Google Shape;3980;p5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981" name="Google Shape;3981;p5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982" name="Google Shape;3982;p5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983" name="Google Shape;3983;p5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984" name="Google Shape;3984;p5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85" name="Google Shape;3985;p5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86" name="Google Shape;3986;p5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87" name="Google Shape;3987;p5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88" name="Google Shape;3988;p58"/>
            <p:cNvGrpSpPr/>
            <p:nvPr/>
          </p:nvGrpSpPr>
          <p:grpSpPr>
            <a:xfrm>
              <a:off x="3748438" y="1378608"/>
              <a:ext cx="2159202" cy="903971"/>
              <a:chOff x="1683525" y="2179850"/>
              <a:chExt cx="4519050" cy="2134525"/>
            </a:xfrm>
          </p:grpSpPr>
          <p:sp>
            <p:nvSpPr>
              <p:cNvPr id="3989" name="Google Shape;3989;p5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90" name="Google Shape;3990;p5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91" name="Google Shape;3991;p5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92" name="Google Shape;3992;p5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93" name="Google Shape;3993;p5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94" name="Google Shape;3994;p5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95" name="Google Shape;3995;p5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96" name="Google Shape;3996;p5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97" name="Google Shape;3997;p5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98" name="Google Shape;3998;p5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99" name="Google Shape;3999;p5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00" name="Google Shape;4000;p5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001" name="Google Shape;4001;p58"/>
          <p:cNvGraphicFramePr/>
          <p:nvPr/>
        </p:nvGraphicFramePr>
        <p:xfrm>
          <a:off x="5935838" y="2130461"/>
          <a:ext cx="3000000" cy="3000000"/>
        </p:xfrm>
        <a:graphic>
          <a:graphicData uri="http://schemas.openxmlformats.org/drawingml/2006/table">
            <a:tbl>
              <a:tblPr>
                <a:noFill/>
                <a:tableStyleId>{EF5F9DDB-C756-4278-83D7-B220C022B9C6}</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002" name="Google Shape;4002;p58"/>
          <p:cNvGrpSpPr/>
          <p:nvPr/>
        </p:nvGrpSpPr>
        <p:grpSpPr>
          <a:xfrm>
            <a:off x="5935948" y="3189058"/>
            <a:ext cx="2496964" cy="1001454"/>
            <a:chOff x="1919611" y="789980"/>
            <a:chExt cx="1474179" cy="606868"/>
          </a:xfrm>
        </p:grpSpPr>
        <p:cxnSp>
          <p:nvCxnSpPr>
            <p:cNvPr id="4003" name="Google Shape;4003;p5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004" name="Google Shape;4004;p5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005" name="Google Shape;4005;p5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006" name="Google Shape;4006;p58"/>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007" name="Google Shape;4007;p58"/>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008" name="Google Shape;4008;p58"/>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009" name="Google Shape;4009;p58"/>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010" name="Google Shape;4010;p5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8"/>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017" name="Google Shape;4017;p58"/>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018" name="Google Shape;4018;p58"/>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019" name="Google Shape;4019;p5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58"/>
          <p:cNvGrpSpPr/>
          <p:nvPr/>
        </p:nvGrpSpPr>
        <p:grpSpPr>
          <a:xfrm>
            <a:off x="712562" y="998017"/>
            <a:ext cx="2394370" cy="976502"/>
            <a:chOff x="749309" y="1112739"/>
            <a:chExt cx="2371603" cy="976502"/>
          </a:xfrm>
        </p:grpSpPr>
        <p:sp>
          <p:nvSpPr>
            <p:cNvPr id="4021" name="Google Shape;4021;p58"/>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8"/>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8"/>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8"/>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8"/>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8"/>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8"/>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8"/>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8"/>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8"/>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8"/>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8"/>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8"/>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8"/>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8"/>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8"/>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8"/>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8"/>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8"/>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8"/>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8"/>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8"/>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8"/>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8"/>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8"/>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8"/>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8"/>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8"/>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053" name="Google Shape;4053;p58"/>
          <p:cNvGraphicFramePr/>
          <p:nvPr/>
        </p:nvGraphicFramePr>
        <p:xfrm>
          <a:off x="5935863" y="996311"/>
          <a:ext cx="3000000" cy="3000000"/>
        </p:xfrm>
        <a:graphic>
          <a:graphicData uri="http://schemas.openxmlformats.org/drawingml/2006/table">
            <a:tbl>
              <a:tblPr>
                <a:noFill/>
                <a:tableStyleId>{EF5F9DDB-C756-4278-83D7-B220C022B9C6}</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054" name="Google Shape;4054;p58"/>
          <p:cNvGraphicFramePr/>
          <p:nvPr/>
        </p:nvGraphicFramePr>
        <p:xfrm>
          <a:off x="3342575" y="2130461"/>
          <a:ext cx="3000000" cy="3000000"/>
        </p:xfrm>
        <a:graphic>
          <a:graphicData uri="http://schemas.openxmlformats.org/drawingml/2006/table">
            <a:tbl>
              <a:tblPr>
                <a:noFill/>
                <a:tableStyleId>{EF5F9DDB-C756-4278-83D7-B220C022B9C6}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055" name="Google Shape;4055;p58"/>
          <p:cNvGrpSpPr/>
          <p:nvPr/>
        </p:nvGrpSpPr>
        <p:grpSpPr>
          <a:xfrm>
            <a:off x="4086505" y="2517104"/>
            <a:ext cx="1517436" cy="74460"/>
            <a:chOff x="3980086" y="2804397"/>
            <a:chExt cx="1227600" cy="66900"/>
          </a:xfrm>
        </p:grpSpPr>
        <p:sp>
          <p:nvSpPr>
            <p:cNvPr id="4056" name="Google Shape;4056;p5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58"/>
          <p:cNvGrpSpPr/>
          <p:nvPr/>
        </p:nvGrpSpPr>
        <p:grpSpPr>
          <a:xfrm>
            <a:off x="4711569" y="2809692"/>
            <a:ext cx="892956" cy="74460"/>
            <a:chOff x="3980086" y="2804397"/>
            <a:chExt cx="1227600" cy="66900"/>
          </a:xfrm>
        </p:grpSpPr>
        <p:sp>
          <p:nvSpPr>
            <p:cNvPr id="4059" name="Google Shape;4059;p5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58"/>
          <p:cNvGrpSpPr/>
          <p:nvPr/>
        </p:nvGrpSpPr>
        <p:grpSpPr>
          <a:xfrm>
            <a:off x="3344661" y="3168575"/>
            <a:ext cx="2363244" cy="1005943"/>
            <a:chOff x="3358415" y="3361302"/>
            <a:chExt cx="2363244" cy="1024695"/>
          </a:xfrm>
        </p:grpSpPr>
        <p:grpSp>
          <p:nvGrpSpPr>
            <p:cNvPr id="4062" name="Google Shape;4062;p58"/>
            <p:cNvGrpSpPr/>
            <p:nvPr/>
          </p:nvGrpSpPr>
          <p:grpSpPr>
            <a:xfrm>
              <a:off x="3358415" y="3361302"/>
              <a:ext cx="441300" cy="1024695"/>
              <a:chOff x="3358415" y="3361302"/>
              <a:chExt cx="441300" cy="1024695"/>
            </a:xfrm>
          </p:grpSpPr>
          <p:sp>
            <p:nvSpPr>
              <p:cNvPr id="4063" name="Google Shape;4063;p58"/>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8"/>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8"/>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8"/>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8"/>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8"/>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58"/>
            <p:cNvGrpSpPr/>
            <p:nvPr/>
          </p:nvGrpSpPr>
          <p:grpSpPr>
            <a:xfrm>
              <a:off x="3838901" y="3361302"/>
              <a:ext cx="441300" cy="1024695"/>
              <a:chOff x="3838901" y="3361302"/>
              <a:chExt cx="441300" cy="1024695"/>
            </a:xfrm>
          </p:grpSpPr>
          <p:sp>
            <p:nvSpPr>
              <p:cNvPr id="4070" name="Google Shape;4070;p58"/>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8"/>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8"/>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8"/>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8"/>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8"/>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6" name="Google Shape;4076;p58"/>
            <p:cNvGrpSpPr/>
            <p:nvPr/>
          </p:nvGrpSpPr>
          <p:grpSpPr>
            <a:xfrm>
              <a:off x="4319387" y="3361302"/>
              <a:ext cx="441300" cy="1024695"/>
              <a:chOff x="4319387" y="3361302"/>
              <a:chExt cx="441300" cy="1024695"/>
            </a:xfrm>
          </p:grpSpPr>
          <p:sp>
            <p:nvSpPr>
              <p:cNvPr id="4077" name="Google Shape;4077;p58"/>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8"/>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8"/>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8"/>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8"/>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8"/>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58"/>
            <p:cNvGrpSpPr/>
            <p:nvPr/>
          </p:nvGrpSpPr>
          <p:grpSpPr>
            <a:xfrm>
              <a:off x="4799873" y="3361302"/>
              <a:ext cx="441300" cy="1024695"/>
              <a:chOff x="4799873" y="3361302"/>
              <a:chExt cx="441300" cy="1024695"/>
            </a:xfrm>
          </p:grpSpPr>
          <p:sp>
            <p:nvSpPr>
              <p:cNvPr id="4084" name="Google Shape;4084;p58"/>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8"/>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8"/>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8"/>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8"/>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8"/>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58"/>
            <p:cNvGrpSpPr/>
            <p:nvPr/>
          </p:nvGrpSpPr>
          <p:grpSpPr>
            <a:xfrm>
              <a:off x="5280360" y="3361302"/>
              <a:ext cx="441300" cy="1024695"/>
              <a:chOff x="5280360" y="3361302"/>
              <a:chExt cx="441300" cy="1024695"/>
            </a:xfrm>
          </p:grpSpPr>
          <p:sp>
            <p:nvSpPr>
              <p:cNvPr id="4091" name="Google Shape;4091;p58"/>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8"/>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8"/>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8"/>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8"/>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8"/>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097" name="Google Shape;4097;p58"/>
          <p:cNvGraphicFramePr/>
          <p:nvPr/>
        </p:nvGraphicFramePr>
        <p:xfrm>
          <a:off x="711088" y="2130461"/>
          <a:ext cx="3000000" cy="3000000"/>
        </p:xfrm>
        <a:graphic>
          <a:graphicData uri="http://schemas.openxmlformats.org/drawingml/2006/table">
            <a:tbl>
              <a:tblPr>
                <a:noFill/>
                <a:tableStyleId>{EF5F9DDB-C756-4278-83D7-B220C022B9C6}</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098" name="Google Shape;4098;p58"/>
          <p:cNvGrpSpPr/>
          <p:nvPr/>
        </p:nvGrpSpPr>
        <p:grpSpPr>
          <a:xfrm>
            <a:off x="712613" y="3180186"/>
            <a:ext cx="2403614" cy="1005900"/>
            <a:chOff x="726450" y="3372825"/>
            <a:chExt cx="2403614" cy="1005900"/>
          </a:xfrm>
        </p:grpSpPr>
        <p:grpSp>
          <p:nvGrpSpPr>
            <p:cNvPr id="4099" name="Google Shape;4099;p58"/>
            <p:cNvGrpSpPr/>
            <p:nvPr/>
          </p:nvGrpSpPr>
          <p:grpSpPr>
            <a:xfrm>
              <a:off x="726450" y="3696000"/>
              <a:ext cx="2403614" cy="500898"/>
              <a:chOff x="726450" y="3696000"/>
              <a:chExt cx="2403614" cy="500898"/>
            </a:xfrm>
          </p:grpSpPr>
          <p:sp>
            <p:nvSpPr>
              <p:cNvPr id="4100" name="Google Shape;4100;p58"/>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01" name="Google Shape;4101;p58"/>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102" name="Google Shape;4102;p58"/>
            <p:cNvGrpSpPr/>
            <p:nvPr/>
          </p:nvGrpSpPr>
          <p:grpSpPr>
            <a:xfrm>
              <a:off x="1348050" y="3372825"/>
              <a:ext cx="1720425" cy="1005900"/>
              <a:chOff x="1348050" y="3372825"/>
              <a:chExt cx="1720425" cy="1005900"/>
            </a:xfrm>
          </p:grpSpPr>
          <p:sp>
            <p:nvSpPr>
              <p:cNvPr id="4103" name="Google Shape;4103;p5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04" name="Google Shape;4104;p5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05" name="Google Shape;4105;p5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06" name="Google Shape;4106;p5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07" name="Google Shape;4107;p5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108" name="Google Shape;4108;p58"/>
            <p:cNvGrpSpPr/>
            <p:nvPr/>
          </p:nvGrpSpPr>
          <p:grpSpPr>
            <a:xfrm>
              <a:off x="1455707" y="3731058"/>
              <a:ext cx="1491150" cy="417657"/>
              <a:chOff x="1455707" y="3731058"/>
              <a:chExt cx="1491150" cy="417657"/>
            </a:xfrm>
          </p:grpSpPr>
          <p:grpSp>
            <p:nvGrpSpPr>
              <p:cNvPr id="4109" name="Google Shape;4109;p58"/>
              <p:cNvGrpSpPr/>
              <p:nvPr/>
            </p:nvGrpSpPr>
            <p:grpSpPr>
              <a:xfrm>
                <a:off x="1472938" y="3745828"/>
                <a:ext cx="72126" cy="53788"/>
                <a:chOff x="1472938" y="3745828"/>
                <a:chExt cx="72126" cy="53788"/>
              </a:xfrm>
            </p:grpSpPr>
            <p:sp>
              <p:nvSpPr>
                <p:cNvPr id="4110" name="Google Shape;4110;p5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58"/>
              <p:cNvGrpSpPr/>
              <p:nvPr/>
            </p:nvGrpSpPr>
            <p:grpSpPr>
              <a:xfrm>
                <a:off x="1819181" y="4089633"/>
                <a:ext cx="72126" cy="53788"/>
                <a:chOff x="1819181" y="4089633"/>
                <a:chExt cx="72126" cy="53788"/>
              </a:xfrm>
            </p:grpSpPr>
            <p:sp>
              <p:nvSpPr>
                <p:cNvPr id="4113" name="Google Shape;4113;p5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58"/>
              <p:cNvGrpSpPr/>
              <p:nvPr/>
            </p:nvGrpSpPr>
            <p:grpSpPr>
              <a:xfrm>
                <a:off x="1455707" y="4084171"/>
                <a:ext cx="64321" cy="64544"/>
                <a:chOff x="1455707" y="4084171"/>
                <a:chExt cx="64321" cy="64544"/>
              </a:xfrm>
            </p:grpSpPr>
            <p:sp>
              <p:nvSpPr>
                <p:cNvPr id="4116" name="Google Shape;4116;p5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8" name="Google Shape;4118;p58"/>
              <p:cNvGrpSpPr/>
              <p:nvPr/>
            </p:nvGrpSpPr>
            <p:grpSpPr>
              <a:xfrm>
                <a:off x="1818610" y="3731058"/>
                <a:ext cx="64321" cy="64544"/>
                <a:chOff x="1818610" y="3731058"/>
                <a:chExt cx="64321" cy="64544"/>
              </a:xfrm>
            </p:grpSpPr>
            <p:sp>
              <p:nvSpPr>
                <p:cNvPr id="4119" name="Google Shape;4119;p5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58"/>
              <p:cNvGrpSpPr/>
              <p:nvPr/>
            </p:nvGrpSpPr>
            <p:grpSpPr>
              <a:xfrm>
                <a:off x="2172491" y="4089633"/>
                <a:ext cx="72126" cy="53788"/>
                <a:chOff x="2172491" y="4089633"/>
                <a:chExt cx="72126" cy="53788"/>
              </a:xfrm>
            </p:grpSpPr>
            <p:sp>
              <p:nvSpPr>
                <p:cNvPr id="4122" name="Google Shape;4122;p5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58"/>
              <p:cNvGrpSpPr/>
              <p:nvPr/>
            </p:nvGrpSpPr>
            <p:grpSpPr>
              <a:xfrm>
                <a:off x="2171920" y="3731058"/>
                <a:ext cx="64321" cy="64544"/>
                <a:chOff x="2171920" y="3731058"/>
                <a:chExt cx="64321" cy="64544"/>
              </a:xfrm>
            </p:grpSpPr>
            <p:sp>
              <p:nvSpPr>
                <p:cNvPr id="4125" name="Google Shape;4125;p5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58"/>
              <p:cNvGrpSpPr/>
              <p:nvPr/>
            </p:nvGrpSpPr>
            <p:grpSpPr>
              <a:xfrm>
                <a:off x="2874730" y="3745828"/>
                <a:ext cx="72126" cy="53788"/>
                <a:chOff x="2874730" y="3745828"/>
                <a:chExt cx="72126" cy="53788"/>
              </a:xfrm>
            </p:grpSpPr>
            <p:sp>
              <p:nvSpPr>
                <p:cNvPr id="4128" name="Google Shape;4128;p5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0" name="Google Shape;4130;p58"/>
              <p:cNvGrpSpPr/>
              <p:nvPr/>
            </p:nvGrpSpPr>
            <p:grpSpPr>
              <a:xfrm>
                <a:off x="2878589" y="4081481"/>
                <a:ext cx="64321" cy="64544"/>
                <a:chOff x="2878589" y="4081481"/>
                <a:chExt cx="64321" cy="64544"/>
              </a:xfrm>
            </p:grpSpPr>
            <p:sp>
              <p:nvSpPr>
                <p:cNvPr id="4131" name="Google Shape;4131;p5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58"/>
              <p:cNvGrpSpPr/>
              <p:nvPr/>
            </p:nvGrpSpPr>
            <p:grpSpPr>
              <a:xfrm>
                <a:off x="2525796" y="4089633"/>
                <a:ext cx="72126" cy="53788"/>
                <a:chOff x="2525796" y="4089633"/>
                <a:chExt cx="72126" cy="53788"/>
              </a:xfrm>
            </p:grpSpPr>
            <p:sp>
              <p:nvSpPr>
                <p:cNvPr id="4134" name="Google Shape;4134;p5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58"/>
              <p:cNvGrpSpPr/>
              <p:nvPr/>
            </p:nvGrpSpPr>
            <p:grpSpPr>
              <a:xfrm>
                <a:off x="2525225" y="3731058"/>
                <a:ext cx="64321" cy="64544"/>
                <a:chOff x="2525225" y="3731058"/>
                <a:chExt cx="64321" cy="64544"/>
              </a:xfrm>
            </p:grpSpPr>
            <p:sp>
              <p:nvSpPr>
                <p:cNvPr id="4137" name="Google Shape;4137;p5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2" name="Shape 4142"/>
        <p:cNvGrpSpPr/>
        <p:nvPr/>
      </p:nvGrpSpPr>
      <p:grpSpPr>
        <a:xfrm>
          <a:off x="0" y="0"/>
          <a:ext cx="0" cy="0"/>
          <a:chOff x="0" y="0"/>
          <a:chExt cx="0" cy="0"/>
        </a:xfrm>
      </p:grpSpPr>
      <p:grpSp>
        <p:nvGrpSpPr>
          <p:cNvPr id="4143" name="Google Shape;4143;p59"/>
          <p:cNvGrpSpPr/>
          <p:nvPr/>
        </p:nvGrpSpPr>
        <p:grpSpPr>
          <a:xfrm>
            <a:off x="5780153" y="1859606"/>
            <a:ext cx="671400" cy="674856"/>
            <a:chOff x="5780148" y="1859605"/>
            <a:chExt cx="671400" cy="674856"/>
          </a:xfrm>
        </p:grpSpPr>
        <p:sp>
          <p:nvSpPr>
            <p:cNvPr id="4144" name="Google Shape;4144;p59"/>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9"/>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9"/>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9"/>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59"/>
          <p:cNvGrpSpPr/>
          <p:nvPr/>
        </p:nvGrpSpPr>
        <p:grpSpPr>
          <a:xfrm>
            <a:off x="716996" y="971307"/>
            <a:ext cx="845921" cy="690752"/>
            <a:chOff x="732428" y="1198513"/>
            <a:chExt cx="845921" cy="690752"/>
          </a:xfrm>
        </p:grpSpPr>
        <p:grpSp>
          <p:nvGrpSpPr>
            <p:cNvPr id="4149" name="Google Shape;4149;p59"/>
            <p:cNvGrpSpPr/>
            <p:nvPr/>
          </p:nvGrpSpPr>
          <p:grpSpPr>
            <a:xfrm>
              <a:off x="823030" y="1198513"/>
              <a:ext cx="755319" cy="690752"/>
              <a:chOff x="823030" y="1198513"/>
              <a:chExt cx="755319" cy="690752"/>
            </a:xfrm>
          </p:grpSpPr>
          <p:sp>
            <p:nvSpPr>
              <p:cNvPr id="4150" name="Google Shape;4150;p5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59"/>
            <p:cNvGrpSpPr/>
            <p:nvPr/>
          </p:nvGrpSpPr>
          <p:grpSpPr>
            <a:xfrm>
              <a:off x="732428" y="1239937"/>
              <a:ext cx="739912" cy="607886"/>
              <a:chOff x="732428" y="1239937"/>
              <a:chExt cx="739912" cy="607886"/>
            </a:xfrm>
          </p:grpSpPr>
          <p:sp>
            <p:nvSpPr>
              <p:cNvPr id="4153" name="Google Shape;4153;p5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59"/>
            <p:cNvGrpSpPr/>
            <p:nvPr/>
          </p:nvGrpSpPr>
          <p:grpSpPr>
            <a:xfrm>
              <a:off x="732428" y="1277018"/>
              <a:ext cx="702832" cy="533758"/>
              <a:chOff x="732428" y="1277018"/>
              <a:chExt cx="702832" cy="533758"/>
            </a:xfrm>
          </p:grpSpPr>
          <p:sp>
            <p:nvSpPr>
              <p:cNvPr id="4156" name="Google Shape;4156;p5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59"/>
            <p:cNvGrpSpPr/>
            <p:nvPr/>
          </p:nvGrpSpPr>
          <p:grpSpPr>
            <a:xfrm>
              <a:off x="931170" y="1306653"/>
              <a:ext cx="647179" cy="474455"/>
              <a:chOff x="931170" y="1306653"/>
              <a:chExt cx="647179" cy="474455"/>
            </a:xfrm>
          </p:grpSpPr>
          <p:sp>
            <p:nvSpPr>
              <p:cNvPr id="4159" name="Google Shape;4159;p5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1" name="Google Shape;4161;p5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59"/>
          <p:cNvGrpSpPr/>
          <p:nvPr/>
        </p:nvGrpSpPr>
        <p:grpSpPr>
          <a:xfrm>
            <a:off x="3948605" y="971313"/>
            <a:ext cx="634656" cy="699982"/>
            <a:chOff x="5985650" y="2860025"/>
            <a:chExt cx="1396075" cy="1539775"/>
          </a:xfrm>
        </p:grpSpPr>
        <p:sp>
          <p:nvSpPr>
            <p:cNvPr id="4163" name="Google Shape;4163;p5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59"/>
          <p:cNvGrpSpPr/>
          <p:nvPr/>
        </p:nvGrpSpPr>
        <p:grpSpPr>
          <a:xfrm>
            <a:off x="4704254" y="971307"/>
            <a:ext cx="725845" cy="699975"/>
            <a:chOff x="4249973" y="1201875"/>
            <a:chExt cx="1958568" cy="1888762"/>
          </a:xfrm>
        </p:grpSpPr>
        <p:sp>
          <p:nvSpPr>
            <p:cNvPr id="4196" name="Google Shape;4196;p5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7" name="Google Shape;4197;p59"/>
            <p:cNvGrpSpPr/>
            <p:nvPr/>
          </p:nvGrpSpPr>
          <p:grpSpPr>
            <a:xfrm>
              <a:off x="5853086" y="1789142"/>
              <a:ext cx="355454" cy="1048099"/>
              <a:chOff x="5576108" y="2016725"/>
              <a:chExt cx="565200" cy="1666560"/>
            </a:xfrm>
          </p:grpSpPr>
          <p:sp>
            <p:nvSpPr>
              <p:cNvPr id="4198" name="Google Shape;4198;p59"/>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99" name="Google Shape;4199;p5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59"/>
            <p:cNvGrpSpPr/>
            <p:nvPr/>
          </p:nvGrpSpPr>
          <p:grpSpPr>
            <a:xfrm>
              <a:off x="4869455" y="2691676"/>
              <a:ext cx="1013897" cy="398961"/>
              <a:chOff x="4012057" y="3451825"/>
              <a:chExt cx="1612175" cy="634379"/>
            </a:xfrm>
          </p:grpSpPr>
          <p:sp>
            <p:nvSpPr>
              <p:cNvPr id="4201" name="Google Shape;4201;p59"/>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02" name="Google Shape;4202;p5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59"/>
            <p:cNvGrpSpPr/>
            <p:nvPr/>
          </p:nvGrpSpPr>
          <p:grpSpPr>
            <a:xfrm>
              <a:off x="4276937" y="2155961"/>
              <a:ext cx="651965" cy="891358"/>
              <a:chOff x="3069908" y="2599997"/>
              <a:chExt cx="1036675" cy="1417328"/>
            </a:xfrm>
          </p:grpSpPr>
          <p:sp>
            <p:nvSpPr>
              <p:cNvPr id="4204" name="Google Shape;4204;p59"/>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05" name="Google Shape;4205;p5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59"/>
            <p:cNvGrpSpPr/>
            <p:nvPr/>
          </p:nvGrpSpPr>
          <p:grpSpPr>
            <a:xfrm>
              <a:off x="5054918" y="1201875"/>
              <a:ext cx="999548" cy="602711"/>
              <a:chOff x="4306958" y="1082925"/>
              <a:chExt cx="1589359" cy="958358"/>
            </a:xfrm>
          </p:grpSpPr>
          <p:sp>
            <p:nvSpPr>
              <p:cNvPr id="4207" name="Google Shape;4207;p59"/>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08" name="Google Shape;4208;p5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59"/>
            <p:cNvGrpSpPr/>
            <p:nvPr/>
          </p:nvGrpSpPr>
          <p:grpSpPr>
            <a:xfrm>
              <a:off x="4249973" y="1303451"/>
              <a:ext cx="799317" cy="841334"/>
              <a:chOff x="3027033" y="1244439"/>
              <a:chExt cx="1270977" cy="1337786"/>
            </a:xfrm>
          </p:grpSpPr>
          <p:sp>
            <p:nvSpPr>
              <p:cNvPr id="4210" name="Google Shape;4210;p59"/>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11" name="Google Shape;4211;p5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2" name="Google Shape;4212;p59"/>
          <p:cNvGrpSpPr/>
          <p:nvPr/>
        </p:nvGrpSpPr>
        <p:grpSpPr>
          <a:xfrm>
            <a:off x="4057119" y="1858087"/>
            <a:ext cx="750769" cy="683784"/>
            <a:chOff x="4204684" y="2104422"/>
            <a:chExt cx="699822" cy="637382"/>
          </a:xfrm>
        </p:grpSpPr>
        <p:grpSp>
          <p:nvGrpSpPr>
            <p:cNvPr id="4213" name="Google Shape;4213;p59"/>
            <p:cNvGrpSpPr/>
            <p:nvPr/>
          </p:nvGrpSpPr>
          <p:grpSpPr>
            <a:xfrm>
              <a:off x="4204684" y="2430067"/>
              <a:ext cx="342957" cy="311738"/>
              <a:chOff x="4204684" y="2430067"/>
              <a:chExt cx="342957" cy="311738"/>
            </a:xfrm>
          </p:grpSpPr>
          <p:sp>
            <p:nvSpPr>
              <p:cNvPr id="4214" name="Google Shape;4214;p5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59"/>
            <p:cNvGrpSpPr/>
            <p:nvPr/>
          </p:nvGrpSpPr>
          <p:grpSpPr>
            <a:xfrm>
              <a:off x="4561586" y="2430067"/>
              <a:ext cx="342920" cy="311738"/>
              <a:chOff x="4561586" y="2430067"/>
              <a:chExt cx="342920" cy="311738"/>
            </a:xfrm>
          </p:grpSpPr>
          <p:sp>
            <p:nvSpPr>
              <p:cNvPr id="4217" name="Google Shape;4217;p5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59"/>
            <p:cNvGrpSpPr/>
            <p:nvPr/>
          </p:nvGrpSpPr>
          <p:grpSpPr>
            <a:xfrm>
              <a:off x="4561586" y="2104422"/>
              <a:ext cx="342920" cy="311738"/>
              <a:chOff x="4561586" y="2104422"/>
              <a:chExt cx="342920" cy="311738"/>
            </a:xfrm>
          </p:grpSpPr>
          <p:sp>
            <p:nvSpPr>
              <p:cNvPr id="4220" name="Google Shape;4220;p5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59"/>
            <p:cNvGrpSpPr/>
            <p:nvPr/>
          </p:nvGrpSpPr>
          <p:grpSpPr>
            <a:xfrm>
              <a:off x="4204684" y="2104422"/>
              <a:ext cx="342957" cy="311664"/>
              <a:chOff x="4204684" y="2104422"/>
              <a:chExt cx="342957" cy="311664"/>
            </a:xfrm>
          </p:grpSpPr>
          <p:sp>
            <p:nvSpPr>
              <p:cNvPr id="4223" name="Google Shape;4223;p5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5" name="Google Shape;4225;p59"/>
          <p:cNvGrpSpPr/>
          <p:nvPr/>
        </p:nvGrpSpPr>
        <p:grpSpPr>
          <a:xfrm>
            <a:off x="5521552" y="971301"/>
            <a:ext cx="660591" cy="688867"/>
            <a:chOff x="5830645" y="1267368"/>
            <a:chExt cx="530340" cy="553040"/>
          </a:xfrm>
        </p:grpSpPr>
        <p:sp>
          <p:nvSpPr>
            <p:cNvPr id="4226" name="Google Shape;4226;p5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7" name="Google Shape;4227;p59"/>
            <p:cNvGrpSpPr/>
            <p:nvPr/>
          </p:nvGrpSpPr>
          <p:grpSpPr>
            <a:xfrm>
              <a:off x="5830645" y="1267368"/>
              <a:ext cx="259743" cy="269909"/>
              <a:chOff x="5830645" y="1267368"/>
              <a:chExt cx="259743" cy="269909"/>
            </a:xfrm>
          </p:grpSpPr>
          <p:sp>
            <p:nvSpPr>
              <p:cNvPr id="4228" name="Google Shape;4228;p5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59"/>
            <p:cNvGrpSpPr/>
            <p:nvPr/>
          </p:nvGrpSpPr>
          <p:grpSpPr>
            <a:xfrm>
              <a:off x="6101293" y="1267368"/>
              <a:ext cx="259692" cy="269909"/>
              <a:chOff x="6101293" y="1267368"/>
              <a:chExt cx="259692" cy="269909"/>
            </a:xfrm>
          </p:grpSpPr>
          <p:sp>
            <p:nvSpPr>
              <p:cNvPr id="4231" name="Google Shape;4231;p5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59"/>
            <p:cNvGrpSpPr/>
            <p:nvPr/>
          </p:nvGrpSpPr>
          <p:grpSpPr>
            <a:xfrm>
              <a:off x="5830645" y="1550500"/>
              <a:ext cx="259692" cy="269909"/>
              <a:chOff x="5830645" y="1550500"/>
              <a:chExt cx="259692" cy="269909"/>
            </a:xfrm>
          </p:grpSpPr>
          <p:sp>
            <p:nvSpPr>
              <p:cNvPr id="4234" name="Google Shape;4234;p5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59"/>
            <p:cNvGrpSpPr/>
            <p:nvPr/>
          </p:nvGrpSpPr>
          <p:grpSpPr>
            <a:xfrm>
              <a:off x="6101293" y="1550500"/>
              <a:ext cx="259692" cy="269909"/>
              <a:chOff x="6101293" y="1550500"/>
              <a:chExt cx="259692" cy="269909"/>
            </a:xfrm>
          </p:grpSpPr>
          <p:sp>
            <p:nvSpPr>
              <p:cNvPr id="4237" name="Google Shape;4237;p5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9" name="Google Shape;4239;p59"/>
          <p:cNvGrpSpPr/>
          <p:nvPr/>
        </p:nvGrpSpPr>
        <p:grpSpPr>
          <a:xfrm>
            <a:off x="723705" y="1861761"/>
            <a:ext cx="697154" cy="679574"/>
            <a:chOff x="2679875" y="2361475"/>
            <a:chExt cx="780425" cy="760575"/>
          </a:xfrm>
        </p:grpSpPr>
        <p:sp>
          <p:nvSpPr>
            <p:cNvPr id="4240" name="Google Shape;4240;p5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59"/>
          <p:cNvGrpSpPr/>
          <p:nvPr/>
        </p:nvGrpSpPr>
        <p:grpSpPr>
          <a:xfrm>
            <a:off x="3122864" y="971353"/>
            <a:ext cx="735829" cy="684547"/>
            <a:chOff x="3351965" y="1148808"/>
            <a:chExt cx="750770" cy="698375"/>
          </a:xfrm>
        </p:grpSpPr>
        <p:grpSp>
          <p:nvGrpSpPr>
            <p:cNvPr id="4247" name="Google Shape;4247;p59"/>
            <p:cNvGrpSpPr/>
            <p:nvPr/>
          </p:nvGrpSpPr>
          <p:grpSpPr>
            <a:xfrm>
              <a:off x="3586796" y="1148808"/>
              <a:ext cx="294857" cy="286830"/>
              <a:chOff x="3750225" y="1774000"/>
              <a:chExt cx="149575" cy="145525"/>
            </a:xfrm>
          </p:grpSpPr>
          <p:sp>
            <p:nvSpPr>
              <p:cNvPr id="4248" name="Google Shape;4248;p5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59"/>
            <p:cNvGrpSpPr/>
            <p:nvPr/>
          </p:nvGrpSpPr>
          <p:grpSpPr>
            <a:xfrm>
              <a:off x="3779245" y="1375768"/>
              <a:ext cx="323490" cy="286978"/>
              <a:chOff x="3847850" y="1889150"/>
              <a:chExt cx="164100" cy="145600"/>
            </a:xfrm>
          </p:grpSpPr>
          <p:sp>
            <p:nvSpPr>
              <p:cNvPr id="4251" name="Google Shape;4251;p5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59"/>
            <p:cNvGrpSpPr/>
            <p:nvPr/>
          </p:nvGrpSpPr>
          <p:grpSpPr>
            <a:xfrm>
              <a:off x="3351965" y="1330435"/>
              <a:ext cx="295449" cy="285401"/>
              <a:chOff x="3631100" y="1866150"/>
              <a:chExt cx="149875" cy="144800"/>
            </a:xfrm>
          </p:grpSpPr>
          <p:sp>
            <p:nvSpPr>
              <p:cNvPr id="4254" name="Google Shape;4254;p5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59"/>
            <p:cNvGrpSpPr/>
            <p:nvPr/>
          </p:nvGrpSpPr>
          <p:grpSpPr>
            <a:xfrm>
              <a:off x="3548208" y="1560352"/>
              <a:ext cx="294808" cy="286830"/>
              <a:chOff x="3730650" y="1982800"/>
              <a:chExt cx="149550" cy="145525"/>
            </a:xfrm>
          </p:grpSpPr>
          <p:sp>
            <p:nvSpPr>
              <p:cNvPr id="4257" name="Google Shape;4257;p5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9" name="Google Shape;4259;p59"/>
          <p:cNvGrpSpPr/>
          <p:nvPr/>
        </p:nvGrpSpPr>
        <p:grpSpPr>
          <a:xfrm>
            <a:off x="7624517" y="971307"/>
            <a:ext cx="804565" cy="677795"/>
            <a:chOff x="7636443" y="1204988"/>
            <a:chExt cx="804565" cy="677795"/>
          </a:xfrm>
        </p:grpSpPr>
        <p:grpSp>
          <p:nvGrpSpPr>
            <p:cNvPr id="4260" name="Google Shape;4260;p59"/>
            <p:cNvGrpSpPr/>
            <p:nvPr/>
          </p:nvGrpSpPr>
          <p:grpSpPr>
            <a:xfrm>
              <a:off x="7636443" y="1509705"/>
              <a:ext cx="804565" cy="373078"/>
              <a:chOff x="7636443" y="1509705"/>
              <a:chExt cx="804565" cy="373078"/>
            </a:xfrm>
          </p:grpSpPr>
          <p:sp>
            <p:nvSpPr>
              <p:cNvPr id="4261" name="Google Shape;4261;p5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59"/>
            <p:cNvGrpSpPr/>
            <p:nvPr/>
          </p:nvGrpSpPr>
          <p:grpSpPr>
            <a:xfrm>
              <a:off x="7636443" y="1408133"/>
              <a:ext cx="804565" cy="373078"/>
              <a:chOff x="7636443" y="1408133"/>
              <a:chExt cx="804565" cy="373078"/>
            </a:xfrm>
          </p:grpSpPr>
          <p:sp>
            <p:nvSpPr>
              <p:cNvPr id="4264" name="Google Shape;4264;p5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59"/>
            <p:cNvGrpSpPr/>
            <p:nvPr/>
          </p:nvGrpSpPr>
          <p:grpSpPr>
            <a:xfrm>
              <a:off x="7636443" y="1306560"/>
              <a:ext cx="804565" cy="373078"/>
              <a:chOff x="7636443" y="1306560"/>
              <a:chExt cx="804565" cy="373078"/>
            </a:xfrm>
          </p:grpSpPr>
          <p:sp>
            <p:nvSpPr>
              <p:cNvPr id="4267" name="Google Shape;4267;p5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59"/>
            <p:cNvGrpSpPr/>
            <p:nvPr/>
          </p:nvGrpSpPr>
          <p:grpSpPr>
            <a:xfrm>
              <a:off x="7636443" y="1204988"/>
              <a:ext cx="804565" cy="373078"/>
              <a:chOff x="7636443" y="1204988"/>
              <a:chExt cx="804565" cy="373078"/>
            </a:xfrm>
          </p:grpSpPr>
          <p:sp>
            <p:nvSpPr>
              <p:cNvPr id="4270" name="Google Shape;4270;p5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2" name="Google Shape;4272;p59"/>
          <p:cNvGrpSpPr/>
          <p:nvPr/>
        </p:nvGrpSpPr>
        <p:grpSpPr>
          <a:xfrm>
            <a:off x="4963363" y="1878721"/>
            <a:ext cx="661339" cy="661188"/>
            <a:chOff x="3990000" y="975400"/>
            <a:chExt cx="3934200" cy="3933300"/>
          </a:xfrm>
        </p:grpSpPr>
        <p:sp>
          <p:nvSpPr>
            <p:cNvPr id="4273" name="Google Shape;4273;p59"/>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9"/>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9"/>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9"/>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59"/>
          <p:cNvGrpSpPr/>
          <p:nvPr/>
        </p:nvGrpSpPr>
        <p:grpSpPr>
          <a:xfrm>
            <a:off x="6607011" y="1857359"/>
            <a:ext cx="868881" cy="684241"/>
            <a:chOff x="6598259" y="2078634"/>
            <a:chExt cx="868881" cy="684241"/>
          </a:xfrm>
        </p:grpSpPr>
        <p:sp>
          <p:nvSpPr>
            <p:cNvPr id="4278" name="Google Shape;4278;p5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4" name="Google Shape;4284;p59"/>
            <p:cNvGrpSpPr/>
            <p:nvPr/>
          </p:nvGrpSpPr>
          <p:grpSpPr>
            <a:xfrm>
              <a:off x="6808175" y="2078634"/>
              <a:ext cx="452229" cy="684241"/>
              <a:chOff x="6808175" y="2078634"/>
              <a:chExt cx="452229" cy="684241"/>
            </a:xfrm>
          </p:grpSpPr>
          <p:sp>
            <p:nvSpPr>
              <p:cNvPr id="4285" name="Google Shape;4285;p5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1" name="Google Shape;4291;p59"/>
              <p:cNvGrpSpPr/>
              <p:nvPr/>
            </p:nvGrpSpPr>
            <p:grpSpPr>
              <a:xfrm>
                <a:off x="6821586" y="2078634"/>
                <a:ext cx="426871" cy="684241"/>
                <a:chOff x="6821586" y="2078634"/>
                <a:chExt cx="426871" cy="684241"/>
              </a:xfrm>
            </p:grpSpPr>
            <p:grpSp>
              <p:nvGrpSpPr>
                <p:cNvPr id="4292" name="Google Shape;4292;p59"/>
                <p:cNvGrpSpPr/>
                <p:nvPr/>
              </p:nvGrpSpPr>
              <p:grpSpPr>
                <a:xfrm>
                  <a:off x="6821586" y="2078634"/>
                  <a:ext cx="426871" cy="684241"/>
                  <a:chOff x="6821586" y="2078634"/>
                  <a:chExt cx="426871" cy="684241"/>
                </a:xfrm>
              </p:grpSpPr>
              <p:sp>
                <p:nvSpPr>
                  <p:cNvPr id="4293" name="Google Shape;4293;p5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2" name="Google Shape;4312;p5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18" name="Google Shape;4318;p59"/>
          <p:cNvGrpSpPr/>
          <p:nvPr/>
        </p:nvGrpSpPr>
        <p:grpSpPr>
          <a:xfrm>
            <a:off x="716994" y="3531369"/>
            <a:ext cx="1340789" cy="640830"/>
            <a:chOff x="238125" y="1151100"/>
            <a:chExt cx="7139450" cy="3412300"/>
          </a:xfrm>
        </p:grpSpPr>
        <p:sp>
          <p:nvSpPr>
            <p:cNvPr id="4319" name="Google Shape;4319;p5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59"/>
          <p:cNvGrpSpPr/>
          <p:nvPr/>
        </p:nvGrpSpPr>
        <p:grpSpPr>
          <a:xfrm>
            <a:off x="5584217" y="2734650"/>
            <a:ext cx="985357" cy="585764"/>
            <a:chOff x="5145061" y="2881789"/>
            <a:chExt cx="1107641" cy="658458"/>
          </a:xfrm>
        </p:grpSpPr>
        <p:grpSp>
          <p:nvGrpSpPr>
            <p:cNvPr id="4332" name="Google Shape;4332;p59"/>
            <p:cNvGrpSpPr/>
            <p:nvPr/>
          </p:nvGrpSpPr>
          <p:grpSpPr>
            <a:xfrm>
              <a:off x="5722989" y="3244587"/>
              <a:ext cx="529713" cy="295659"/>
              <a:chOff x="5722989" y="3244587"/>
              <a:chExt cx="529713" cy="295659"/>
            </a:xfrm>
          </p:grpSpPr>
          <p:sp>
            <p:nvSpPr>
              <p:cNvPr id="4333" name="Google Shape;4333;p5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34" name="Google Shape;4334;p5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35" name="Google Shape;4335;p59"/>
            <p:cNvGrpSpPr/>
            <p:nvPr/>
          </p:nvGrpSpPr>
          <p:grpSpPr>
            <a:xfrm>
              <a:off x="5145061" y="3244587"/>
              <a:ext cx="536807" cy="295659"/>
              <a:chOff x="5145061" y="3244587"/>
              <a:chExt cx="536807" cy="295659"/>
            </a:xfrm>
          </p:grpSpPr>
          <p:sp>
            <p:nvSpPr>
              <p:cNvPr id="4336" name="Google Shape;4336;p5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37" name="Google Shape;4337;p5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38" name="Google Shape;4338;p59"/>
            <p:cNvGrpSpPr/>
            <p:nvPr/>
          </p:nvGrpSpPr>
          <p:grpSpPr>
            <a:xfrm>
              <a:off x="5341327" y="2898245"/>
              <a:ext cx="532309" cy="614891"/>
              <a:chOff x="5341327" y="2898245"/>
              <a:chExt cx="532309" cy="614891"/>
            </a:xfrm>
          </p:grpSpPr>
          <p:sp>
            <p:nvSpPr>
              <p:cNvPr id="4339" name="Google Shape;4339;p5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40" name="Google Shape;4340;p5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41" name="Google Shape;4341;p59"/>
            <p:cNvGrpSpPr/>
            <p:nvPr/>
          </p:nvGrpSpPr>
          <p:grpSpPr>
            <a:xfrm>
              <a:off x="5532290" y="2881789"/>
              <a:ext cx="620516" cy="305456"/>
              <a:chOff x="5532290" y="2881789"/>
              <a:chExt cx="620516" cy="305456"/>
            </a:xfrm>
          </p:grpSpPr>
          <p:sp>
            <p:nvSpPr>
              <p:cNvPr id="4342" name="Google Shape;4342;p5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43" name="Google Shape;4343;p5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344" name="Google Shape;4344;p59"/>
          <p:cNvGrpSpPr/>
          <p:nvPr/>
        </p:nvGrpSpPr>
        <p:grpSpPr>
          <a:xfrm>
            <a:off x="8163140" y="3526708"/>
            <a:ext cx="269068" cy="645491"/>
            <a:chOff x="7026852" y="3311869"/>
            <a:chExt cx="434331" cy="1041954"/>
          </a:xfrm>
        </p:grpSpPr>
        <p:sp>
          <p:nvSpPr>
            <p:cNvPr id="4345" name="Google Shape;4345;p5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59"/>
          <p:cNvGrpSpPr/>
          <p:nvPr/>
        </p:nvGrpSpPr>
        <p:grpSpPr>
          <a:xfrm>
            <a:off x="6179721" y="3565945"/>
            <a:ext cx="293882" cy="293836"/>
            <a:chOff x="4873519" y="3311869"/>
            <a:chExt cx="499374" cy="499296"/>
          </a:xfrm>
        </p:grpSpPr>
        <p:sp>
          <p:nvSpPr>
            <p:cNvPr id="4349" name="Google Shape;4349;p5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59"/>
          <p:cNvGrpSpPr/>
          <p:nvPr/>
        </p:nvGrpSpPr>
        <p:grpSpPr>
          <a:xfrm>
            <a:off x="6179721" y="3878317"/>
            <a:ext cx="293882" cy="293882"/>
            <a:chOff x="4873519" y="3875839"/>
            <a:chExt cx="499374" cy="499374"/>
          </a:xfrm>
        </p:grpSpPr>
        <p:sp>
          <p:nvSpPr>
            <p:cNvPr id="4352" name="Google Shape;4352;p5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59"/>
          <p:cNvGrpSpPr/>
          <p:nvPr/>
        </p:nvGrpSpPr>
        <p:grpSpPr>
          <a:xfrm>
            <a:off x="2410248" y="1850269"/>
            <a:ext cx="698104" cy="698208"/>
            <a:chOff x="2565073" y="2075876"/>
            <a:chExt cx="672482" cy="672518"/>
          </a:xfrm>
        </p:grpSpPr>
        <p:sp>
          <p:nvSpPr>
            <p:cNvPr id="4355" name="Google Shape;4355;p5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59"/>
          <p:cNvGrpSpPr/>
          <p:nvPr/>
        </p:nvGrpSpPr>
        <p:grpSpPr>
          <a:xfrm>
            <a:off x="5633660" y="3534870"/>
            <a:ext cx="438354" cy="637329"/>
            <a:chOff x="1697726" y="3244179"/>
            <a:chExt cx="788124" cy="1146069"/>
          </a:xfrm>
        </p:grpSpPr>
        <p:sp>
          <p:nvSpPr>
            <p:cNvPr id="4362" name="Google Shape;4362;p5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4" name="Google Shape;4364;p59"/>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5" name="Google Shape;4365;p59"/>
          <p:cNvGrpSpPr/>
          <p:nvPr/>
        </p:nvGrpSpPr>
        <p:grpSpPr>
          <a:xfrm>
            <a:off x="7634874" y="1863232"/>
            <a:ext cx="799565" cy="670282"/>
            <a:chOff x="7617850" y="2063282"/>
            <a:chExt cx="799565" cy="670282"/>
          </a:xfrm>
        </p:grpSpPr>
        <p:cxnSp>
          <p:nvCxnSpPr>
            <p:cNvPr id="4366" name="Google Shape;4366;p5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67" name="Google Shape;4367;p5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68" name="Google Shape;4368;p5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69" name="Google Shape;4369;p5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70" name="Google Shape;4370;p5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371" name="Google Shape;4371;p5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372" name="Google Shape;4372;p59"/>
            <p:cNvGrpSpPr/>
            <p:nvPr/>
          </p:nvGrpSpPr>
          <p:grpSpPr>
            <a:xfrm>
              <a:off x="7734309" y="2063282"/>
              <a:ext cx="570957" cy="620095"/>
              <a:chOff x="7734309" y="2063282"/>
              <a:chExt cx="570957" cy="620095"/>
            </a:xfrm>
          </p:grpSpPr>
          <p:grpSp>
            <p:nvGrpSpPr>
              <p:cNvPr id="4373" name="Google Shape;4373;p59"/>
              <p:cNvGrpSpPr/>
              <p:nvPr/>
            </p:nvGrpSpPr>
            <p:grpSpPr>
              <a:xfrm>
                <a:off x="8031573" y="2063282"/>
                <a:ext cx="273693" cy="620095"/>
                <a:chOff x="8031573" y="2063282"/>
                <a:chExt cx="273693" cy="620095"/>
              </a:xfrm>
            </p:grpSpPr>
            <p:sp>
              <p:nvSpPr>
                <p:cNvPr id="4374" name="Google Shape;4374;p5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59"/>
              <p:cNvGrpSpPr/>
              <p:nvPr/>
            </p:nvGrpSpPr>
            <p:grpSpPr>
              <a:xfrm flipH="1">
                <a:off x="7734309" y="2063282"/>
                <a:ext cx="273693" cy="620095"/>
                <a:chOff x="8031573" y="2063282"/>
                <a:chExt cx="273693" cy="620095"/>
              </a:xfrm>
            </p:grpSpPr>
            <p:sp>
              <p:nvSpPr>
                <p:cNvPr id="4379" name="Google Shape;4379;p5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383" name="Google Shape;4383;p59"/>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9"/>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5" name="Google Shape;4385;p59"/>
          <p:cNvGrpSpPr/>
          <p:nvPr/>
        </p:nvGrpSpPr>
        <p:grpSpPr>
          <a:xfrm>
            <a:off x="7821480" y="2716716"/>
            <a:ext cx="602567" cy="601884"/>
            <a:chOff x="1186975" y="238125"/>
            <a:chExt cx="5244275" cy="5238325"/>
          </a:xfrm>
        </p:grpSpPr>
        <p:sp>
          <p:nvSpPr>
            <p:cNvPr id="4386" name="Google Shape;4386;p5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59"/>
          <p:cNvGrpSpPr/>
          <p:nvPr/>
        </p:nvGrpSpPr>
        <p:grpSpPr>
          <a:xfrm>
            <a:off x="3264218" y="1856199"/>
            <a:ext cx="651848" cy="687338"/>
            <a:chOff x="3400515" y="2056248"/>
            <a:chExt cx="698134" cy="735987"/>
          </a:xfrm>
        </p:grpSpPr>
        <p:grpSp>
          <p:nvGrpSpPr>
            <p:cNvPr id="4391" name="Google Shape;4391;p59"/>
            <p:cNvGrpSpPr/>
            <p:nvPr/>
          </p:nvGrpSpPr>
          <p:grpSpPr>
            <a:xfrm>
              <a:off x="3400515" y="2283913"/>
              <a:ext cx="312919" cy="219900"/>
              <a:chOff x="3400515" y="2283913"/>
              <a:chExt cx="312919" cy="219900"/>
            </a:xfrm>
          </p:grpSpPr>
          <p:sp>
            <p:nvSpPr>
              <p:cNvPr id="4392" name="Google Shape;4392;p59"/>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93" name="Google Shape;4393;p5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394" name="Google Shape;4394;p59"/>
            <p:cNvGrpSpPr/>
            <p:nvPr/>
          </p:nvGrpSpPr>
          <p:grpSpPr>
            <a:xfrm>
              <a:off x="3547823" y="2461089"/>
              <a:ext cx="219900" cy="331146"/>
              <a:chOff x="3547823" y="2461089"/>
              <a:chExt cx="219900" cy="331146"/>
            </a:xfrm>
          </p:grpSpPr>
          <p:sp>
            <p:nvSpPr>
              <p:cNvPr id="4395" name="Google Shape;4395;p59"/>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96" name="Google Shape;4396;p5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397" name="Google Shape;4397;p59"/>
            <p:cNvGrpSpPr/>
            <p:nvPr/>
          </p:nvGrpSpPr>
          <p:grpSpPr>
            <a:xfrm>
              <a:off x="3734138" y="2461089"/>
              <a:ext cx="219900" cy="331146"/>
              <a:chOff x="3734138" y="2461089"/>
              <a:chExt cx="219900" cy="331146"/>
            </a:xfrm>
          </p:grpSpPr>
          <p:sp>
            <p:nvSpPr>
              <p:cNvPr id="4398" name="Google Shape;4398;p59"/>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99" name="Google Shape;4399;p5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400" name="Google Shape;4400;p59"/>
            <p:cNvGrpSpPr/>
            <p:nvPr/>
          </p:nvGrpSpPr>
          <p:grpSpPr>
            <a:xfrm>
              <a:off x="3787560" y="2281742"/>
              <a:ext cx="311089" cy="219900"/>
              <a:chOff x="3787560" y="2281742"/>
              <a:chExt cx="311089" cy="219900"/>
            </a:xfrm>
          </p:grpSpPr>
          <p:sp>
            <p:nvSpPr>
              <p:cNvPr id="4401" name="Google Shape;4401;p59"/>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02" name="Google Shape;4402;p5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403" name="Google Shape;4403;p59"/>
            <p:cNvGrpSpPr/>
            <p:nvPr/>
          </p:nvGrpSpPr>
          <p:grpSpPr>
            <a:xfrm>
              <a:off x="3637290" y="2056248"/>
              <a:ext cx="219900" cy="330736"/>
              <a:chOff x="3637290" y="2056248"/>
              <a:chExt cx="219900" cy="330736"/>
            </a:xfrm>
          </p:grpSpPr>
          <p:sp>
            <p:nvSpPr>
              <p:cNvPr id="4404" name="Google Shape;4404;p59"/>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405" name="Google Shape;4405;p5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06" name="Google Shape;4406;p59"/>
          <p:cNvGrpSpPr/>
          <p:nvPr/>
        </p:nvGrpSpPr>
        <p:grpSpPr>
          <a:xfrm>
            <a:off x="2555923" y="2726206"/>
            <a:ext cx="1268144" cy="592394"/>
            <a:chOff x="238125" y="1188750"/>
            <a:chExt cx="7140450" cy="3335550"/>
          </a:xfrm>
        </p:grpSpPr>
        <p:sp>
          <p:nvSpPr>
            <p:cNvPr id="4407" name="Google Shape;4407;p5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59"/>
          <p:cNvGrpSpPr/>
          <p:nvPr/>
        </p:nvGrpSpPr>
        <p:grpSpPr>
          <a:xfrm>
            <a:off x="6663824" y="2728360"/>
            <a:ext cx="1053944" cy="590147"/>
            <a:chOff x="238125" y="1335475"/>
            <a:chExt cx="5418735" cy="3034175"/>
          </a:xfrm>
        </p:grpSpPr>
        <p:sp>
          <p:nvSpPr>
            <p:cNvPr id="4413" name="Google Shape;4413;p5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59"/>
          <p:cNvGrpSpPr/>
          <p:nvPr/>
        </p:nvGrpSpPr>
        <p:grpSpPr>
          <a:xfrm>
            <a:off x="4094633" y="3533260"/>
            <a:ext cx="1268207" cy="638939"/>
            <a:chOff x="3967651" y="3645904"/>
            <a:chExt cx="1479304" cy="745292"/>
          </a:xfrm>
        </p:grpSpPr>
        <p:grpSp>
          <p:nvGrpSpPr>
            <p:cNvPr id="4417" name="Google Shape;4417;p59"/>
            <p:cNvGrpSpPr/>
            <p:nvPr/>
          </p:nvGrpSpPr>
          <p:grpSpPr>
            <a:xfrm>
              <a:off x="3967651" y="4009026"/>
              <a:ext cx="1479304" cy="382170"/>
              <a:chOff x="3967651" y="4009026"/>
              <a:chExt cx="1479304" cy="382170"/>
            </a:xfrm>
          </p:grpSpPr>
          <p:grpSp>
            <p:nvGrpSpPr>
              <p:cNvPr id="4418" name="Google Shape;4418;p59"/>
              <p:cNvGrpSpPr/>
              <p:nvPr/>
            </p:nvGrpSpPr>
            <p:grpSpPr>
              <a:xfrm>
                <a:off x="4892216" y="4195630"/>
                <a:ext cx="554739" cy="195566"/>
                <a:chOff x="3604375" y="4892160"/>
                <a:chExt cx="1651500" cy="582215"/>
              </a:xfrm>
            </p:grpSpPr>
            <p:sp>
              <p:nvSpPr>
                <p:cNvPr id="4419" name="Google Shape;4419;p5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59"/>
              <p:cNvGrpSpPr/>
              <p:nvPr/>
            </p:nvGrpSpPr>
            <p:grpSpPr>
              <a:xfrm>
                <a:off x="3967651" y="4146303"/>
                <a:ext cx="579402" cy="244893"/>
                <a:chOff x="851875" y="4745310"/>
                <a:chExt cx="1724925" cy="729065"/>
              </a:xfrm>
            </p:grpSpPr>
            <p:sp>
              <p:nvSpPr>
                <p:cNvPr id="4422" name="Google Shape;4422;p5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59"/>
              <p:cNvGrpSpPr/>
              <p:nvPr/>
            </p:nvGrpSpPr>
            <p:grpSpPr>
              <a:xfrm>
                <a:off x="4460753" y="4009026"/>
                <a:ext cx="493110" cy="382170"/>
                <a:chOff x="2319875" y="4336625"/>
                <a:chExt cx="1468025" cy="1137750"/>
              </a:xfrm>
            </p:grpSpPr>
            <p:sp>
              <p:nvSpPr>
                <p:cNvPr id="4425" name="Google Shape;4425;p5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7" name="Google Shape;4427;p59"/>
            <p:cNvGrpSpPr/>
            <p:nvPr/>
          </p:nvGrpSpPr>
          <p:grpSpPr>
            <a:xfrm>
              <a:off x="4479443" y="3645904"/>
              <a:ext cx="455965" cy="388789"/>
              <a:chOff x="2957425" y="238100"/>
              <a:chExt cx="1910200" cy="1628775"/>
            </a:xfrm>
          </p:grpSpPr>
          <p:sp>
            <p:nvSpPr>
              <p:cNvPr id="4428" name="Google Shape;4428;p5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8" name="Google Shape;4438;p59"/>
          <p:cNvGrpSpPr/>
          <p:nvPr/>
        </p:nvGrpSpPr>
        <p:grpSpPr>
          <a:xfrm>
            <a:off x="2480746" y="3534460"/>
            <a:ext cx="1243128" cy="637739"/>
            <a:chOff x="2496310" y="3693351"/>
            <a:chExt cx="1342906" cy="688926"/>
          </a:xfrm>
        </p:grpSpPr>
        <p:grpSp>
          <p:nvGrpSpPr>
            <p:cNvPr id="4439" name="Google Shape;4439;p59"/>
            <p:cNvGrpSpPr/>
            <p:nvPr/>
          </p:nvGrpSpPr>
          <p:grpSpPr>
            <a:xfrm>
              <a:off x="2496310" y="3693351"/>
              <a:ext cx="1342906" cy="688875"/>
              <a:chOff x="2496310" y="3693351"/>
              <a:chExt cx="1342906" cy="688875"/>
            </a:xfrm>
          </p:grpSpPr>
          <p:sp>
            <p:nvSpPr>
              <p:cNvPr id="4440" name="Google Shape;4440;p5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9"/>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9"/>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9"/>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9"/>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9"/>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6" name="Google Shape;4446;p59"/>
              <p:cNvCxnSpPr>
                <a:stCxn id="4444"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447" name="Google Shape;4447;p59"/>
              <p:cNvCxnSpPr>
                <a:stCxn id="4441"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448" name="Google Shape;4448;p59"/>
              <p:cNvCxnSpPr>
                <a:stCxn id="444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49" name="Google Shape;4449;p59"/>
              <p:cNvCxnSpPr>
                <a:stCxn id="444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50" name="Google Shape;4450;p59"/>
              <p:cNvCxnSpPr>
                <a:stCxn id="444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451" name="Google Shape;4451;p59"/>
            <p:cNvGrpSpPr/>
            <p:nvPr/>
          </p:nvGrpSpPr>
          <p:grpSpPr>
            <a:xfrm>
              <a:off x="2675275" y="3930557"/>
              <a:ext cx="1003306" cy="451719"/>
              <a:chOff x="2675275" y="4174282"/>
              <a:chExt cx="1003306" cy="451719"/>
            </a:xfrm>
          </p:grpSpPr>
          <p:sp>
            <p:nvSpPr>
              <p:cNvPr id="4452" name="Google Shape;4452;p5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5" name="Google Shape;4455;p59"/>
          <p:cNvGrpSpPr/>
          <p:nvPr/>
        </p:nvGrpSpPr>
        <p:grpSpPr>
          <a:xfrm>
            <a:off x="1654417" y="971307"/>
            <a:ext cx="574511" cy="874709"/>
            <a:chOff x="1715404" y="1112080"/>
            <a:chExt cx="642270" cy="977984"/>
          </a:xfrm>
        </p:grpSpPr>
        <p:grpSp>
          <p:nvGrpSpPr>
            <p:cNvPr id="4456" name="Google Shape;4456;p59"/>
            <p:cNvGrpSpPr/>
            <p:nvPr/>
          </p:nvGrpSpPr>
          <p:grpSpPr>
            <a:xfrm>
              <a:off x="1715404" y="1112080"/>
              <a:ext cx="642270" cy="977984"/>
              <a:chOff x="1715404" y="1112080"/>
              <a:chExt cx="642270" cy="977984"/>
            </a:xfrm>
          </p:grpSpPr>
          <p:sp>
            <p:nvSpPr>
              <p:cNvPr id="4457" name="Google Shape;4457;p5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9" name="Google Shape;4459;p59"/>
            <p:cNvGrpSpPr/>
            <p:nvPr/>
          </p:nvGrpSpPr>
          <p:grpSpPr>
            <a:xfrm>
              <a:off x="1768927" y="1165603"/>
              <a:ext cx="535225" cy="851367"/>
              <a:chOff x="1768927" y="1165603"/>
              <a:chExt cx="535225" cy="851367"/>
            </a:xfrm>
          </p:grpSpPr>
          <p:sp>
            <p:nvSpPr>
              <p:cNvPr id="4460" name="Google Shape;4460;p5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5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59"/>
            <p:cNvGrpSpPr/>
            <p:nvPr/>
          </p:nvGrpSpPr>
          <p:grpSpPr>
            <a:xfrm>
              <a:off x="1822449" y="1219125"/>
              <a:ext cx="428180" cy="718859"/>
              <a:chOff x="1822449" y="1219125"/>
              <a:chExt cx="428180" cy="718859"/>
            </a:xfrm>
          </p:grpSpPr>
          <p:sp>
            <p:nvSpPr>
              <p:cNvPr id="4463" name="Google Shape;4463;p5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59"/>
            <p:cNvGrpSpPr/>
            <p:nvPr/>
          </p:nvGrpSpPr>
          <p:grpSpPr>
            <a:xfrm>
              <a:off x="1875972" y="1272648"/>
              <a:ext cx="321135" cy="586939"/>
              <a:chOff x="1875972" y="1272648"/>
              <a:chExt cx="321135" cy="586939"/>
            </a:xfrm>
          </p:grpSpPr>
          <p:sp>
            <p:nvSpPr>
              <p:cNvPr id="4466" name="Google Shape;4466;p5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8" name="Google Shape;4468;p59"/>
          <p:cNvGrpSpPr/>
          <p:nvPr/>
        </p:nvGrpSpPr>
        <p:grpSpPr>
          <a:xfrm>
            <a:off x="7761578" y="3528028"/>
            <a:ext cx="293855" cy="644170"/>
            <a:chOff x="241025" y="3151575"/>
            <a:chExt cx="293855" cy="644170"/>
          </a:xfrm>
        </p:grpSpPr>
        <p:sp>
          <p:nvSpPr>
            <p:cNvPr id="4469" name="Google Shape;4469;p5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1" name="Google Shape;4471;p59"/>
          <p:cNvGrpSpPr/>
          <p:nvPr/>
        </p:nvGrpSpPr>
        <p:grpSpPr>
          <a:xfrm>
            <a:off x="709562" y="2728028"/>
            <a:ext cx="1779649" cy="591620"/>
            <a:chOff x="246070" y="1983375"/>
            <a:chExt cx="1855347" cy="616849"/>
          </a:xfrm>
        </p:grpSpPr>
        <p:sp>
          <p:nvSpPr>
            <p:cNvPr id="4472" name="Google Shape;4472;p5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59"/>
          <p:cNvGrpSpPr/>
          <p:nvPr/>
        </p:nvGrpSpPr>
        <p:grpSpPr>
          <a:xfrm>
            <a:off x="2320428" y="971307"/>
            <a:ext cx="711055" cy="745993"/>
            <a:chOff x="2496269" y="1171698"/>
            <a:chExt cx="761953" cy="799392"/>
          </a:xfrm>
        </p:grpSpPr>
        <p:grpSp>
          <p:nvGrpSpPr>
            <p:cNvPr id="4482" name="Google Shape;4482;p59"/>
            <p:cNvGrpSpPr/>
            <p:nvPr/>
          </p:nvGrpSpPr>
          <p:grpSpPr>
            <a:xfrm>
              <a:off x="2496269" y="1171698"/>
              <a:ext cx="761953" cy="723022"/>
              <a:chOff x="2496269" y="1171698"/>
              <a:chExt cx="761953" cy="723022"/>
            </a:xfrm>
          </p:grpSpPr>
          <p:sp>
            <p:nvSpPr>
              <p:cNvPr id="4483" name="Google Shape;4483;p5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5" name="Google Shape;4485;p59"/>
              <p:cNvGrpSpPr/>
              <p:nvPr/>
            </p:nvGrpSpPr>
            <p:grpSpPr>
              <a:xfrm>
                <a:off x="2496269" y="1171698"/>
                <a:ext cx="761953" cy="723022"/>
                <a:chOff x="2496269" y="1120652"/>
                <a:chExt cx="761953" cy="723022"/>
              </a:xfrm>
            </p:grpSpPr>
            <p:grpSp>
              <p:nvGrpSpPr>
                <p:cNvPr id="4486" name="Google Shape;4486;p59"/>
                <p:cNvGrpSpPr/>
                <p:nvPr/>
              </p:nvGrpSpPr>
              <p:grpSpPr>
                <a:xfrm>
                  <a:off x="2496269" y="1120652"/>
                  <a:ext cx="761953" cy="723022"/>
                  <a:chOff x="2496269" y="1120652"/>
                  <a:chExt cx="761953" cy="723022"/>
                </a:xfrm>
              </p:grpSpPr>
              <p:grpSp>
                <p:nvGrpSpPr>
                  <p:cNvPr id="4487" name="Google Shape;4487;p59"/>
                  <p:cNvGrpSpPr/>
                  <p:nvPr/>
                </p:nvGrpSpPr>
                <p:grpSpPr>
                  <a:xfrm>
                    <a:off x="2496269" y="1304589"/>
                    <a:ext cx="407089" cy="305057"/>
                    <a:chOff x="2496269" y="1304589"/>
                    <a:chExt cx="407089" cy="305057"/>
                  </a:xfrm>
                </p:grpSpPr>
                <p:sp>
                  <p:nvSpPr>
                    <p:cNvPr id="4488" name="Google Shape;4488;p5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0" name="Google Shape;4490;p59"/>
                  <p:cNvGrpSpPr/>
                  <p:nvPr/>
                </p:nvGrpSpPr>
                <p:grpSpPr>
                  <a:xfrm>
                    <a:off x="2586468" y="1493376"/>
                    <a:ext cx="358850" cy="349656"/>
                    <a:chOff x="2586468" y="1493376"/>
                    <a:chExt cx="358850" cy="349656"/>
                  </a:xfrm>
                </p:grpSpPr>
                <p:sp>
                  <p:nvSpPr>
                    <p:cNvPr id="4491" name="Google Shape;4491;p5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59"/>
                  <p:cNvGrpSpPr/>
                  <p:nvPr/>
                </p:nvGrpSpPr>
                <p:grpSpPr>
                  <a:xfrm>
                    <a:off x="2807939" y="1494024"/>
                    <a:ext cx="358857" cy="349650"/>
                    <a:chOff x="2807939" y="1494024"/>
                    <a:chExt cx="358857" cy="349650"/>
                  </a:xfrm>
                </p:grpSpPr>
                <p:sp>
                  <p:nvSpPr>
                    <p:cNvPr id="4494" name="Google Shape;4494;p5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59"/>
                  <p:cNvGrpSpPr/>
                  <p:nvPr/>
                </p:nvGrpSpPr>
                <p:grpSpPr>
                  <a:xfrm>
                    <a:off x="2851133" y="1305635"/>
                    <a:ext cx="407089" cy="305057"/>
                    <a:chOff x="2851133" y="1305635"/>
                    <a:chExt cx="407089" cy="305057"/>
                  </a:xfrm>
                </p:grpSpPr>
                <p:sp>
                  <p:nvSpPr>
                    <p:cNvPr id="4497" name="Google Shape;4497;p5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9" name="Google Shape;4499;p59"/>
                  <p:cNvGrpSpPr/>
                  <p:nvPr/>
                </p:nvGrpSpPr>
                <p:grpSpPr>
                  <a:xfrm>
                    <a:off x="2727495" y="1120652"/>
                    <a:ext cx="300271" cy="396358"/>
                    <a:chOff x="2727495" y="1120652"/>
                    <a:chExt cx="300271" cy="396358"/>
                  </a:xfrm>
                </p:grpSpPr>
                <p:sp>
                  <p:nvSpPr>
                    <p:cNvPr id="4500" name="Google Shape;4500;p5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2" name="Google Shape;4502;p59"/>
                <p:cNvGrpSpPr/>
                <p:nvPr/>
              </p:nvGrpSpPr>
              <p:grpSpPr>
                <a:xfrm>
                  <a:off x="2722305" y="1350460"/>
                  <a:ext cx="308357" cy="308344"/>
                  <a:chOff x="2722305" y="1350460"/>
                  <a:chExt cx="308357" cy="308344"/>
                </a:xfrm>
              </p:grpSpPr>
              <p:sp>
                <p:nvSpPr>
                  <p:cNvPr id="4503" name="Google Shape;4503;p5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4" name="Google Shape;4504;p59"/>
                  <p:cNvGrpSpPr/>
                  <p:nvPr/>
                </p:nvGrpSpPr>
                <p:grpSpPr>
                  <a:xfrm>
                    <a:off x="2725064" y="1364529"/>
                    <a:ext cx="297954" cy="280182"/>
                    <a:chOff x="2725064" y="1364529"/>
                    <a:chExt cx="297954" cy="280182"/>
                  </a:xfrm>
                </p:grpSpPr>
                <p:sp>
                  <p:nvSpPr>
                    <p:cNvPr id="4505" name="Google Shape;4505;p5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10" name="Google Shape;4510;p5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5" name="Google Shape;4515;p59"/>
          <p:cNvGrpSpPr/>
          <p:nvPr/>
        </p:nvGrpSpPr>
        <p:grpSpPr>
          <a:xfrm>
            <a:off x="3909129" y="2727412"/>
            <a:ext cx="1569144" cy="591015"/>
            <a:chOff x="3820100" y="3023049"/>
            <a:chExt cx="1303926" cy="491162"/>
          </a:xfrm>
        </p:grpSpPr>
        <p:grpSp>
          <p:nvGrpSpPr>
            <p:cNvPr id="4516" name="Google Shape;4516;p59"/>
            <p:cNvGrpSpPr/>
            <p:nvPr/>
          </p:nvGrpSpPr>
          <p:grpSpPr>
            <a:xfrm>
              <a:off x="3820100" y="3023072"/>
              <a:ext cx="1303926" cy="491139"/>
              <a:chOff x="3820100" y="3023072"/>
              <a:chExt cx="1303926" cy="491139"/>
            </a:xfrm>
          </p:grpSpPr>
          <p:sp>
            <p:nvSpPr>
              <p:cNvPr id="4517" name="Google Shape;4517;p5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59"/>
            <p:cNvGrpSpPr/>
            <p:nvPr/>
          </p:nvGrpSpPr>
          <p:grpSpPr>
            <a:xfrm>
              <a:off x="4132439" y="3023645"/>
              <a:ext cx="393633" cy="177096"/>
              <a:chOff x="4132439" y="3023645"/>
              <a:chExt cx="393633" cy="177096"/>
            </a:xfrm>
          </p:grpSpPr>
          <p:sp>
            <p:nvSpPr>
              <p:cNvPr id="4520" name="Google Shape;4520;p5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2" name="Google Shape;4522;p59"/>
            <p:cNvGrpSpPr/>
            <p:nvPr/>
          </p:nvGrpSpPr>
          <p:grpSpPr>
            <a:xfrm>
              <a:off x="3921811" y="3023049"/>
              <a:ext cx="1002397" cy="388943"/>
              <a:chOff x="3921811" y="3023049"/>
              <a:chExt cx="1002397" cy="388943"/>
            </a:xfrm>
          </p:grpSpPr>
          <p:sp>
            <p:nvSpPr>
              <p:cNvPr id="4523" name="Google Shape;4523;p5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59"/>
            <p:cNvGrpSpPr/>
            <p:nvPr/>
          </p:nvGrpSpPr>
          <p:grpSpPr>
            <a:xfrm>
              <a:off x="4023645" y="3023049"/>
              <a:ext cx="683032" cy="286722"/>
              <a:chOff x="4023645" y="3023049"/>
              <a:chExt cx="683032" cy="286722"/>
            </a:xfrm>
          </p:grpSpPr>
          <p:sp>
            <p:nvSpPr>
              <p:cNvPr id="4526" name="Google Shape;4526;p5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8" name="Google Shape;4528;p59"/>
          <p:cNvGrpSpPr/>
          <p:nvPr/>
        </p:nvGrpSpPr>
        <p:grpSpPr>
          <a:xfrm>
            <a:off x="1541251" y="1854258"/>
            <a:ext cx="713522" cy="688025"/>
            <a:chOff x="1706078" y="2092648"/>
            <a:chExt cx="660913" cy="637296"/>
          </a:xfrm>
        </p:grpSpPr>
        <p:sp>
          <p:nvSpPr>
            <p:cNvPr id="4529" name="Google Shape;4529;p5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0" name="Google Shape;4530;p59"/>
            <p:cNvGrpSpPr/>
            <p:nvPr/>
          </p:nvGrpSpPr>
          <p:grpSpPr>
            <a:xfrm>
              <a:off x="1706078" y="2092648"/>
              <a:ext cx="660913" cy="575241"/>
              <a:chOff x="1706078" y="2092648"/>
              <a:chExt cx="660913" cy="575241"/>
            </a:xfrm>
          </p:grpSpPr>
          <p:sp>
            <p:nvSpPr>
              <p:cNvPr id="4531" name="Google Shape;4531;p5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4" name="Google Shape;4534;p59"/>
          <p:cNvGrpSpPr/>
          <p:nvPr/>
        </p:nvGrpSpPr>
        <p:grpSpPr>
          <a:xfrm>
            <a:off x="6303109" y="971806"/>
            <a:ext cx="1317459" cy="684168"/>
            <a:chOff x="238125" y="999450"/>
            <a:chExt cx="7140700" cy="3708225"/>
          </a:xfrm>
        </p:grpSpPr>
        <p:sp>
          <p:nvSpPr>
            <p:cNvPr id="4535" name="Google Shape;4535;p5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7" name="Shape 4547"/>
        <p:cNvGrpSpPr/>
        <p:nvPr/>
      </p:nvGrpSpPr>
      <p:grpSpPr>
        <a:xfrm>
          <a:off x="0" y="0"/>
          <a:ext cx="0" cy="0"/>
          <a:chOff x="0" y="0"/>
          <a:chExt cx="0" cy="0"/>
        </a:xfrm>
      </p:grpSpPr>
      <p:grpSp>
        <p:nvGrpSpPr>
          <p:cNvPr id="4548" name="Google Shape;4548;p60"/>
          <p:cNvGrpSpPr/>
          <p:nvPr/>
        </p:nvGrpSpPr>
        <p:grpSpPr>
          <a:xfrm>
            <a:off x="717027" y="967622"/>
            <a:ext cx="1636117" cy="1526144"/>
            <a:chOff x="729238" y="1179665"/>
            <a:chExt cx="1636117" cy="1526144"/>
          </a:xfrm>
        </p:grpSpPr>
        <p:grpSp>
          <p:nvGrpSpPr>
            <p:cNvPr id="4549" name="Google Shape;4549;p60"/>
            <p:cNvGrpSpPr/>
            <p:nvPr/>
          </p:nvGrpSpPr>
          <p:grpSpPr>
            <a:xfrm>
              <a:off x="729238" y="1179665"/>
              <a:ext cx="80700" cy="1526144"/>
              <a:chOff x="729238" y="1179665"/>
              <a:chExt cx="80700" cy="1526144"/>
            </a:xfrm>
          </p:grpSpPr>
          <p:sp>
            <p:nvSpPr>
              <p:cNvPr id="4550" name="Google Shape;4550;p60"/>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0"/>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0"/>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0"/>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60"/>
            <p:cNvGrpSpPr/>
            <p:nvPr/>
          </p:nvGrpSpPr>
          <p:grpSpPr>
            <a:xfrm>
              <a:off x="903098" y="1179665"/>
              <a:ext cx="80700" cy="1526144"/>
              <a:chOff x="903098" y="1179665"/>
              <a:chExt cx="80700" cy="1526144"/>
            </a:xfrm>
          </p:grpSpPr>
          <p:sp>
            <p:nvSpPr>
              <p:cNvPr id="4561" name="Google Shape;4561;p60"/>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0"/>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0"/>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0"/>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0"/>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0"/>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60"/>
            <p:cNvGrpSpPr/>
            <p:nvPr/>
          </p:nvGrpSpPr>
          <p:grpSpPr>
            <a:xfrm>
              <a:off x="1076958" y="1179665"/>
              <a:ext cx="80700" cy="1526144"/>
              <a:chOff x="1076958" y="1179665"/>
              <a:chExt cx="80700" cy="1526144"/>
            </a:xfrm>
          </p:grpSpPr>
          <p:sp>
            <p:nvSpPr>
              <p:cNvPr id="4572" name="Google Shape;4572;p60"/>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0"/>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0"/>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0"/>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0"/>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0"/>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0"/>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2" name="Google Shape;4582;p60"/>
            <p:cNvGrpSpPr/>
            <p:nvPr/>
          </p:nvGrpSpPr>
          <p:grpSpPr>
            <a:xfrm>
              <a:off x="1247707" y="1179665"/>
              <a:ext cx="80700" cy="1526144"/>
              <a:chOff x="1247707" y="1179665"/>
              <a:chExt cx="80700" cy="1526144"/>
            </a:xfrm>
          </p:grpSpPr>
          <p:sp>
            <p:nvSpPr>
              <p:cNvPr id="4583" name="Google Shape;4583;p60"/>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0"/>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0"/>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60"/>
            <p:cNvGrpSpPr/>
            <p:nvPr/>
          </p:nvGrpSpPr>
          <p:grpSpPr>
            <a:xfrm>
              <a:off x="1421567" y="1179665"/>
              <a:ext cx="80700" cy="1526144"/>
              <a:chOff x="1421567" y="1179665"/>
              <a:chExt cx="80700" cy="1526144"/>
            </a:xfrm>
          </p:grpSpPr>
          <p:sp>
            <p:nvSpPr>
              <p:cNvPr id="4594" name="Google Shape;4594;p60"/>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0"/>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0"/>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0"/>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0"/>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0"/>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0"/>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0"/>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60"/>
            <p:cNvGrpSpPr/>
            <p:nvPr/>
          </p:nvGrpSpPr>
          <p:grpSpPr>
            <a:xfrm>
              <a:off x="1592327" y="1179665"/>
              <a:ext cx="80700" cy="1526144"/>
              <a:chOff x="1592327" y="1179665"/>
              <a:chExt cx="80700" cy="1526144"/>
            </a:xfrm>
          </p:grpSpPr>
          <p:sp>
            <p:nvSpPr>
              <p:cNvPr id="4605" name="Google Shape;4605;p60"/>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0"/>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0"/>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0"/>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0"/>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0"/>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5" name="Google Shape;4615;p60"/>
            <p:cNvGrpSpPr/>
            <p:nvPr/>
          </p:nvGrpSpPr>
          <p:grpSpPr>
            <a:xfrm>
              <a:off x="1766187" y="1179665"/>
              <a:ext cx="80700" cy="1526144"/>
              <a:chOff x="1766187" y="1179665"/>
              <a:chExt cx="80700" cy="1526144"/>
            </a:xfrm>
          </p:grpSpPr>
          <p:sp>
            <p:nvSpPr>
              <p:cNvPr id="4616" name="Google Shape;4616;p60"/>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0"/>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0"/>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0"/>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0"/>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0"/>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0"/>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0"/>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0"/>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60"/>
            <p:cNvGrpSpPr/>
            <p:nvPr/>
          </p:nvGrpSpPr>
          <p:grpSpPr>
            <a:xfrm>
              <a:off x="1936935" y="1179665"/>
              <a:ext cx="80700" cy="1526144"/>
              <a:chOff x="1936935" y="1179665"/>
              <a:chExt cx="80700" cy="1526144"/>
            </a:xfrm>
          </p:grpSpPr>
          <p:sp>
            <p:nvSpPr>
              <p:cNvPr id="4627" name="Google Shape;4627;p60"/>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0"/>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0"/>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0"/>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0"/>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60"/>
            <p:cNvGrpSpPr/>
            <p:nvPr/>
          </p:nvGrpSpPr>
          <p:grpSpPr>
            <a:xfrm>
              <a:off x="2110795" y="1179665"/>
              <a:ext cx="80700" cy="1526144"/>
              <a:chOff x="2110795" y="1179665"/>
              <a:chExt cx="80700" cy="1526144"/>
            </a:xfrm>
          </p:grpSpPr>
          <p:sp>
            <p:nvSpPr>
              <p:cNvPr id="4638" name="Google Shape;4638;p60"/>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0"/>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0"/>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0"/>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8" name="Google Shape;4648;p60"/>
            <p:cNvGrpSpPr/>
            <p:nvPr/>
          </p:nvGrpSpPr>
          <p:grpSpPr>
            <a:xfrm>
              <a:off x="2284655" y="1179665"/>
              <a:ext cx="80700" cy="1526144"/>
              <a:chOff x="2284655" y="1179665"/>
              <a:chExt cx="80700" cy="1526144"/>
            </a:xfrm>
          </p:grpSpPr>
          <p:sp>
            <p:nvSpPr>
              <p:cNvPr id="4649" name="Google Shape;4649;p60"/>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0"/>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0"/>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0"/>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0"/>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0"/>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9" name="Google Shape;4659;p60"/>
          <p:cNvGrpSpPr/>
          <p:nvPr/>
        </p:nvGrpSpPr>
        <p:grpSpPr>
          <a:xfrm>
            <a:off x="2611693" y="986760"/>
            <a:ext cx="1364248" cy="1102133"/>
            <a:chOff x="2623904" y="1198803"/>
            <a:chExt cx="1364248" cy="1102133"/>
          </a:xfrm>
        </p:grpSpPr>
        <p:grpSp>
          <p:nvGrpSpPr>
            <p:cNvPr id="4660" name="Google Shape;4660;p60"/>
            <p:cNvGrpSpPr/>
            <p:nvPr/>
          </p:nvGrpSpPr>
          <p:grpSpPr>
            <a:xfrm>
              <a:off x="2623907" y="1198803"/>
              <a:ext cx="1364245" cy="273000"/>
              <a:chOff x="2623907" y="1198803"/>
              <a:chExt cx="1364245" cy="273000"/>
            </a:xfrm>
          </p:grpSpPr>
          <p:sp>
            <p:nvSpPr>
              <p:cNvPr id="4661" name="Google Shape;4661;p6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0"/>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60"/>
            <p:cNvGrpSpPr/>
            <p:nvPr/>
          </p:nvGrpSpPr>
          <p:grpSpPr>
            <a:xfrm>
              <a:off x="2623904" y="1476964"/>
              <a:ext cx="1364245" cy="273000"/>
              <a:chOff x="2623904" y="1476964"/>
              <a:chExt cx="1364245" cy="273000"/>
            </a:xfrm>
          </p:grpSpPr>
          <p:sp>
            <p:nvSpPr>
              <p:cNvPr id="4667" name="Google Shape;4667;p6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0"/>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0"/>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0"/>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2" name="Google Shape;4672;p60"/>
            <p:cNvGrpSpPr/>
            <p:nvPr/>
          </p:nvGrpSpPr>
          <p:grpSpPr>
            <a:xfrm>
              <a:off x="2623907" y="1749775"/>
              <a:ext cx="1364245" cy="273000"/>
              <a:chOff x="2623907" y="1749775"/>
              <a:chExt cx="1364245" cy="273000"/>
            </a:xfrm>
          </p:grpSpPr>
          <p:sp>
            <p:nvSpPr>
              <p:cNvPr id="4673" name="Google Shape;4673;p6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0"/>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0"/>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60"/>
            <p:cNvGrpSpPr/>
            <p:nvPr/>
          </p:nvGrpSpPr>
          <p:grpSpPr>
            <a:xfrm>
              <a:off x="2623904" y="2027936"/>
              <a:ext cx="1364245" cy="273000"/>
              <a:chOff x="2623904" y="2027936"/>
              <a:chExt cx="1364245" cy="273000"/>
            </a:xfrm>
          </p:grpSpPr>
          <p:sp>
            <p:nvSpPr>
              <p:cNvPr id="4679" name="Google Shape;4679;p6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4" name="Google Shape;4684;p60"/>
          <p:cNvGrpSpPr/>
          <p:nvPr/>
        </p:nvGrpSpPr>
        <p:grpSpPr>
          <a:xfrm>
            <a:off x="2601154" y="2445833"/>
            <a:ext cx="1387541" cy="159124"/>
            <a:chOff x="3200660" y="2180272"/>
            <a:chExt cx="2563824" cy="378237"/>
          </a:xfrm>
        </p:grpSpPr>
        <p:sp>
          <p:nvSpPr>
            <p:cNvPr id="4685" name="Google Shape;4685;p6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60"/>
          <p:cNvGrpSpPr/>
          <p:nvPr/>
        </p:nvGrpSpPr>
        <p:grpSpPr>
          <a:xfrm>
            <a:off x="2597679" y="2723597"/>
            <a:ext cx="1390502" cy="159625"/>
            <a:chOff x="3530150" y="2790075"/>
            <a:chExt cx="1962600" cy="225300"/>
          </a:xfrm>
        </p:grpSpPr>
        <p:sp>
          <p:nvSpPr>
            <p:cNvPr id="4704" name="Google Shape;4704;p60"/>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0"/>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60"/>
          <p:cNvGrpSpPr/>
          <p:nvPr/>
        </p:nvGrpSpPr>
        <p:grpSpPr>
          <a:xfrm>
            <a:off x="2597736" y="3001862"/>
            <a:ext cx="1411629" cy="154175"/>
            <a:chOff x="3558802" y="4011244"/>
            <a:chExt cx="1866000" cy="111600"/>
          </a:xfrm>
        </p:grpSpPr>
        <p:sp>
          <p:nvSpPr>
            <p:cNvPr id="4707" name="Google Shape;4707;p6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60"/>
          <p:cNvGrpSpPr/>
          <p:nvPr/>
        </p:nvGrpSpPr>
        <p:grpSpPr>
          <a:xfrm>
            <a:off x="2598024" y="2207432"/>
            <a:ext cx="1383503" cy="119761"/>
            <a:chOff x="3465975" y="2270258"/>
            <a:chExt cx="1986364" cy="171947"/>
          </a:xfrm>
        </p:grpSpPr>
        <p:sp>
          <p:nvSpPr>
            <p:cNvPr id="4710" name="Google Shape;4710;p6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0"/>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0"/>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0"/>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0"/>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0"/>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60"/>
          <p:cNvGrpSpPr/>
          <p:nvPr/>
        </p:nvGrpSpPr>
        <p:grpSpPr>
          <a:xfrm>
            <a:off x="2609031" y="3571205"/>
            <a:ext cx="1369531" cy="195460"/>
            <a:chOff x="723300" y="4253549"/>
            <a:chExt cx="2276482" cy="324900"/>
          </a:xfrm>
        </p:grpSpPr>
        <p:sp>
          <p:nvSpPr>
            <p:cNvPr id="4719" name="Google Shape;4719;p6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60"/>
          <p:cNvGrpSpPr/>
          <p:nvPr/>
        </p:nvGrpSpPr>
        <p:grpSpPr>
          <a:xfrm>
            <a:off x="2598592" y="3272446"/>
            <a:ext cx="1389066" cy="180119"/>
            <a:chOff x="705948" y="3788465"/>
            <a:chExt cx="2308953" cy="299400"/>
          </a:xfrm>
        </p:grpSpPr>
        <p:sp>
          <p:nvSpPr>
            <p:cNvPr id="4725" name="Google Shape;4725;p6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0"/>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0"/>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60"/>
          <p:cNvGrpSpPr/>
          <p:nvPr/>
        </p:nvGrpSpPr>
        <p:grpSpPr>
          <a:xfrm>
            <a:off x="4195583" y="1876400"/>
            <a:ext cx="1433821" cy="191501"/>
            <a:chOff x="4273350" y="2088443"/>
            <a:chExt cx="1433821" cy="191501"/>
          </a:xfrm>
        </p:grpSpPr>
        <p:grpSp>
          <p:nvGrpSpPr>
            <p:cNvPr id="4731" name="Google Shape;4731;p60"/>
            <p:cNvGrpSpPr/>
            <p:nvPr/>
          </p:nvGrpSpPr>
          <p:grpSpPr>
            <a:xfrm>
              <a:off x="4273350" y="2088443"/>
              <a:ext cx="1433821" cy="0"/>
              <a:chOff x="5224975" y="2962250"/>
              <a:chExt cx="1544400" cy="0"/>
            </a:xfrm>
          </p:grpSpPr>
          <p:cxnSp>
            <p:nvCxnSpPr>
              <p:cNvPr id="4732" name="Google Shape;4732;p6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733" name="Google Shape;4733;p6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734" name="Google Shape;4734;p60"/>
            <p:cNvGrpSpPr/>
            <p:nvPr/>
          </p:nvGrpSpPr>
          <p:grpSpPr>
            <a:xfrm>
              <a:off x="4273350" y="2279944"/>
              <a:ext cx="1433821" cy="0"/>
              <a:chOff x="5224975" y="2962250"/>
              <a:chExt cx="1544400" cy="0"/>
            </a:xfrm>
          </p:grpSpPr>
          <p:cxnSp>
            <p:nvCxnSpPr>
              <p:cNvPr id="4735" name="Google Shape;4735;p6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736" name="Google Shape;4736;p6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737" name="Google Shape;4737;p60"/>
          <p:cNvGrpSpPr/>
          <p:nvPr/>
        </p:nvGrpSpPr>
        <p:grpSpPr>
          <a:xfrm>
            <a:off x="2646529" y="3885304"/>
            <a:ext cx="1304609" cy="294074"/>
            <a:chOff x="2658741" y="4097347"/>
            <a:chExt cx="1304609" cy="294074"/>
          </a:xfrm>
        </p:grpSpPr>
        <p:grpSp>
          <p:nvGrpSpPr>
            <p:cNvPr id="4738" name="Google Shape;4738;p60"/>
            <p:cNvGrpSpPr/>
            <p:nvPr/>
          </p:nvGrpSpPr>
          <p:grpSpPr>
            <a:xfrm>
              <a:off x="2658741" y="4097347"/>
              <a:ext cx="118572" cy="294074"/>
              <a:chOff x="3343310" y="4475555"/>
              <a:chExt cx="127717" cy="316753"/>
            </a:xfrm>
          </p:grpSpPr>
          <p:sp>
            <p:nvSpPr>
              <p:cNvPr id="4739" name="Google Shape;4739;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1" name="Google Shape;4741;p60"/>
            <p:cNvGrpSpPr/>
            <p:nvPr/>
          </p:nvGrpSpPr>
          <p:grpSpPr>
            <a:xfrm>
              <a:off x="3815519" y="4098388"/>
              <a:ext cx="147831" cy="291991"/>
              <a:chOff x="3527539" y="4476677"/>
              <a:chExt cx="159232" cy="314510"/>
            </a:xfrm>
          </p:grpSpPr>
          <p:sp>
            <p:nvSpPr>
              <p:cNvPr id="4742" name="Google Shape;4742;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60"/>
            <p:cNvGrpSpPr/>
            <p:nvPr/>
          </p:nvGrpSpPr>
          <p:grpSpPr>
            <a:xfrm>
              <a:off x="3511696" y="4098388"/>
              <a:ext cx="147831" cy="291991"/>
              <a:chOff x="3527539" y="4476677"/>
              <a:chExt cx="159232" cy="314510"/>
            </a:xfrm>
          </p:grpSpPr>
          <p:sp>
            <p:nvSpPr>
              <p:cNvPr id="4745" name="Google Shape;4745;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60"/>
            <p:cNvGrpSpPr/>
            <p:nvPr/>
          </p:nvGrpSpPr>
          <p:grpSpPr>
            <a:xfrm>
              <a:off x="3207874" y="4098388"/>
              <a:ext cx="147831" cy="291991"/>
              <a:chOff x="3527539" y="4476677"/>
              <a:chExt cx="159232" cy="314510"/>
            </a:xfrm>
          </p:grpSpPr>
          <p:sp>
            <p:nvSpPr>
              <p:cNvPr id="4748" name="Google Shape;4748;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60"/>
            <p:cNvGrpSpPr/>
            <p:nvPr/>
          </p:nvGrpSpPr>
          <p:grpSpPr>
            <a:xfrm>
              <a:off x="2933305" y="4097347"/>
              <a:ext cx="118572" cy="294074"/>
              <a:chOff x="3343310" y="4475555"/>
              <a:chExt cx="127717" cy="316753"/>
            </a:xfrm>
          </p:grpSpPr>
          <p:sp>
            <p:nvSpPr>
              <p:cNvPr id="4751" name="Google Shape;4751;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3" name="Google Shape;4753;p60"/>
          <p:cNvGrpSpPr/>
          <p:nvPr/>
        </p:nvGrpSpPr>
        <p:grpSpPr>
          <a:xfrm>
            <a:off x="4197138" y="963998"/>
            <a:ext cx="1430711" cy="751237"/>
            <a:chOff x="5159450" y="1919950"/>
            <a:chExt cx="1541050" cy="862500"/>
          </a:xfrm>
        </p:grpSpPr>
        <p:sp>
          <p:nvSpPr>
            <p:cNvPr id="4754" name="Google Shape;4754;p6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755" name="Google Shape;4755;p60"/>
            <p:cNvGrpSpPr/>
            <p:nvPr/>
          </p:nvGrpSpPr>
          <p:grpSpPr>
            <a:xfrm>
              <a:off x="5159450" y="1919950"/>
              <a:ext cx="1541050" cy="862500"/>
              <a:chOff x="5159450" y="1919950"/>
              <a:chExt cx="1541050" cy="862500"/>
            </a:xfrm>
          </p:grpSpPr>
          <p:cxnSp>
            <p:nvCxnSpPr>
              <p:cNvPr id="4756" name="Google Shape;4756;p6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757" name="Google Shape;4757;p6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758" name="Google Shape;4758;p60"/>
          <p:cNvGrpSpPr/>
          <p:nvPr/>
        </p:nvGrpSpPr>
        <p:grpSpPr>
          <a:xfrm>
            <a:off x="4245275" y="2227768"/>
            <a:ext cx="1334436" cy="967914"/>
            <a:chOff x="4294923" y="2439811"/>
            <a:chExt cx="1334436" cy="967914"/>
          </a:xfrm>
        </p:grpSpPr>
        <p:grpSp>
          <p:nvGrpSpPr>
            <p:cNvPr id="4759" name="Google Shape;4759;p60"/>
            <p:cNvGrpSpPr/>
            <p:nvPr/>
          </p:nvGrpSpPr>
          <p:grpSpPr>
            <a:xfrm>
              <a:off x="4960455" y="2469658"/>
              <a:ext cx="668904" cy="885524"/>
              <a:chOff x="4960455" y="2469658"/>
              <a:chExt cx="668904" cy="885524"/>
            </a:xfrm>
          </p:grpSpPr>
          <p:sp>
            <p:nvSpPr>
              <p:cNvPr id="4760" name="Google Shape;4760;p6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60"/>
            <p:cNvGrpSpPr/>
            <p:nvPr/>
          </p:nvGrpSpPr>
          <p:grpSpPr>
            <a:xfrm>
              <a:off x="4294923" y="2469658"/>
              <a:ext cx="668951" cy="885524"/>
              <a:chOff x="4294923" y="2469658"/>
              <a:chExt cx="668951" cy="885524"/>
            </a:xfrm>
          </p:grpSpPr>
          <p:sp>
            <p:nvSpPr>
              <p:cNvPr id="4767" name="Google Shape;4767;p6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3" name="Google Shape;4773;p6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60"/>
          <p:cNvGrpSpPr/>
          <p:nvPr/>
        </p:nvGrpSpPr>
        <p:grpSpPr>
          <a:xfrm>
            <a:off x="4231478" y="3282213"/>
            <a:ext cx="1430949" cy="897289"/>
            <a:chOff x="4351371" y="3547942"/>
            <a:chExt cx="1345130" cy="843475"/>
          </a:xfrm>
        </p:grpSpPr>
        <p:grpSp>
          <p:nvGrpSpPr>
            <p:cNvPr id="4775" name="Google Shape;4775;p60"/>
            <p:cNvGrpSpPr/>
            <p:nvPr/>
          </p:nvGrpSpPr>
          <p:grpSpPr>
            <a:xfrm>
              <a:off x="4351371" y="4209917"/>
              <a:ext cx="1345130" cy="181500"/>
              <a:chOff x="4351371" y="4209917"/>
              <a:chExt cx="1345130" cy="181500"/>
            </a:xfrm>
          </p:grpSpPr>
          <p:sp>
            <p:nvSpPr>
              <p:cNvPr id="4776" name="Google Shape;4776;p60"/>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7" name="Google Shape;4777;p6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778" name="Google Shape;4778;p60"/>
            <p:cNvGrpSpPr/>
            <p:nvPr/>
          </p:nvGrpSpPr>
          <p:grpSpPr>
            <a:xfrm>
              <a:off x="4403010" y="3985221"/>
              <a:ext cx="1109518" cy="181500"/>
              <a:chOff x="4403010" y="3985221"/>
              <a:chExt cx="1109518" cy="181500"/>
            </a:xfrm>
          </p:grpSpPr>
          <p:sp>
            <p:nvSpPr>
              <p:cNvPr id="4779" name="Google Shape;4779;p60"/>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0" name="Google Shape;4780;p6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781" name="Google Shape;4781;p60"/>
            <p:cNvGrpSpPr/>
            <p:nvPr/>
          </p:nvGrpSpPr>
          <p:grpSpPr>
            <a:xfrm>
              <a:off x="4618704" y="3766582"/>
              <a:ext cx="807858" cy="181500"/>
              <a:chOff x="4618704" y="3766582"/>
              <a:chExt cx="807858" cy="181500"/>
            </a:xfrm>
          </p:grpSpPr>
          <p:sp>
            <p:nvSpPr>
              <p:cNvPr id="4782" name="Google Shape;4782;p60"/>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3" name="Google Shape;4783;p6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784" name="Google Shape;4784;p60"/>
            <p:cNvGrpSpPr/>
            <p:nvPr/>
          </p:nvGrpSpPr>
          <p:grpSpPr>
            <a:xfrm>
              <a:off x="4735238" y="3547942"/>
              <a:ext cx="462839" cy="181500"/>
              <a:chOff x="4735238" y="3547942"/>
              <a:chExt cx="462839" cy="181500"/>
            </a:xfrm>
          </p:grpSpPr>
          <p:sp>
            <p:nvSpPr>
              <p:cNvPr id="4785" name="Google Shape;4785;p60"/>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6" name="Google Shape;4786;p6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87" name="Google Shape;4787;p60"/>
          <p:cNvGrpSpPr/>
          <p:nvPr/>
        </p:nvGrpSpPr>
        <p:grpSpPr>
          <a:xfrm>
            <a:off x="7407836" y="2217537"/>
            <a:ext cx="1020955" cy="928853"/>
            <a:chOff x="926675" y="238125"/>
            <a:chExt cx="5755100" cy="5232975"/>
          </a:xfrm>
        </p:grpSpPr>
        <p:sp>
          <p:nvSpPr>
            <p:cNvPr id="4788" name="Google Shape;4788;p6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60"/>
          <p:cNvGrpSpPr/>
          <p:nvPr/>
        </p:nvGrpSpPr>
        <p:grpSpPr>
          <a:xfrm>
            <a:off x="715210" y="2616272"/>
            <a:ext cx="1695374" cy="1560837"/>
            <a:chOff x="727421" y="2828315"/>
            <a:chExt cx="1695374" cy="1560837"/>
          </a:xfrm>
        </p:grpSpPr>
        <p:grpSp>
          <p:nvGrpSpPr>
            <p:cNvPr id="4793" name="Google Shape;4793;p60"/>
            <p:cNvGrpSpPr/>
            <p:nvPr/>
          </p:nvGrpSpPr>
          <p:grpSpPr>
            <a:xfrm>
              <a:off x="727421" y="2828315"/>
              <a:ext cx="1695374" cy="1560837"/>
              <a:chOff x="734799" y="2782450"/>
              <a:chExt cx="1571100" cy="1577400"/>
            </a:xfrm>
          </p:grpSpPr>
          <p:cxnSp>
            <p:nvCxnSpPr>
              <p:cNvPr id="4794" name="Google Shape;4794;p6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795" name="Google Shape;4795;p6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796" name="Google Shape;4796;p60"/>
            <p:cNvGrpSpPr/>
            <p:nvPr/>
          </p:nvGrpSpPr>
          <p:grpSpPr>
            <a:xfrm>
              <a:off x="819108" y="2882501"/>
              <a:ext cx="1556791" cy="1426186"/>
              <a:chOff x="819108" y="2882501"/>
              <a:chExt cx="1556791" cy="1426186"/>
            </a:xfrm>
          </p:grpSpPr>
          <p:grpSp>
            <p:nvGrpSpPr>
              <p:cNvPr id="4797" name="Google Shape;4797;p60"/>
              <p:cNvGrpSpPr/>
              <p:nvPr/>
            </p:nvGrpSpPr>
            <p:grpSpPr>
              <a:xfrm>
                <a:off x="819108" y="2882501"/>
                <a:ext cx="103104" cy="1426186"/>
                <a:chOff x="4674013" y="3100904"/>
                <a:chExt cx="122758" cy="1698043"/>
              </a:xfrm>
            </p:grpSpPr>
            <p:sp>
              <p:nvSpPr>
                <p:cNvPr id="4798" name="Google Shape;4798;p6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60"/>
              <p:cNvGrpSpPr/>
              <p:nvPr/>
            </p:nvGrpSpPr>
            <p:grpSpPr>
              <a:xfrm>
                <a:off x="1062475" y="2882501"/>
                <a:ext cx="103104" cy="1426186"/>
                <a:chOff x="4940438" y="3100904"/>
                <a:chExt cx="122758" cy="1698043"/>
              </a:xfrm>
            </p:grpSpPr>
            <p:sp>
              <p:nvSpPr>
                <p:cNvPr id="4806" name="Google Shape;4806;p6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60"/>
              <p:cNvGrpSpPr/>
              <p:nvPr/>
            </p:nvGrpSpPr>
            <p:grpSpPr>
              <a:xfrm>
                <a:off x="1299324" y="2882501"/>
                <a:ext cx="103104" cy="1426186"/>
                <a:chOff x="5206863" y="3100904"/>
                <a:chExt cx="122758" cy="1698043"/>
              </a:xfrm>
            </p:grpSpPr>
            <p:sp>
              <p:nvSpPr>
                <p:cNvPr id="4814" name="Google Shape;4814;p6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1" name="Google Shape;4821;p60"/>
              <p:cNvGrpSpPr/>
              <p:nvPr/>
            </p:nvGrpSpPr>
            <p:grpSpPr>
              <a:xfrm>
                <a:off x="1786057" y="2882501"/>
                <a:ext cx="103104" cy="1426186"/>
                <a:chOff x="6006138" y="3143629"/>
                <a:chExt cx="122758" cy="1698043"/>
              </a:xfrm>
            </p:grpSpPr>
            <p:sp>
              <p:nvSpPr>
                <p:cNvPr id="4822" name="Google Shape;4822;p6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60"/>
              <p:cNvGrpSpPr/>
              <p:nvPr/>
            </p:nvGrpSpPr>
            <p:grpSpPr>
              <a:xfrm>
                <a:off x="2029422" y="2882501"/>
                <a:ext cx="103104" cy="1426186"/>
                <a:chOff x="6805413" y="3100904"/>
                <a:chExt cx="122758" cy="1698043"/>
              </a:xfrm>
            </p:grpSpPr>
            <p:sp>
              <p:nvSpPr>
                <p:cNvPr id="4830" name="Google Shape;4830;p6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60"/>
              <p:cNvGrpSpPr/>
              <p:nvPr/>
            </p:nvGrpSpPr>
            <p:grpSpPr>
              <a:xfrm>
                <a:off x="2272795" y="2882501"/>
                <a:ext cx="103104" cy="1426186"/>
                <a:chOff x="5206863" y="3100904"/>
                <a:chExt cx="122758" cy="1698043"/>
              </a:xfrm>
            </p:grpSpPr>
            <p:sp>
              <p:nvSpPr>
                <p:cNvPr id="4838" name="Google Shape;4838;p6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5" name="Google Shape;4845;p60"/>
              <p:cNvGrpSpPr/>
              <p:nvPr/>
            </p:nvGrpSpPr>
            <p:grpSpPr>
              <a:xfrm>
                <a:off x="1542694" y="2882501"/>
                <a:ext cx="103104" cy="1426186"/>
                <a:chOff x="6006138" y="3143629"/>
                <a:chExt cx="122758" cy="1698043"/>
              </a:xfrm>
            </p:grpSpPr>
            <p:sp>
              <p:nvSpPr>
                <p:cNvPr id="4846" name="Google Shape;4846;p6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53" name="Google Shape;4853;p60"/>
          <p:cNvGrpSpPr/>
          <p:nvPr/>
        </p:nvGrpSpPr>
        <p:grpSpPr>
          <a:xfrm>
            <a:off x="5671260" y="3305994"/>
            <a:ext cx="2749952" cy="870677"/>
            <a:chOff x="238125" y="1725700"/>
            <a:chExt cx="7139025" cy="2260325"/>
          </a:xfrm>
        </p:grpSpPr>
        <p:sp>
          <p:nvSpPr>
            <p:cNvPr id="4854" name="Google Shape;4854;p6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60"/>
          <p:cNvGrpSpPr/>
          <p:nvPr/>
        </p:nvGrpSpPr>
        <p:grpSpPr>
          <a:xfrm>
            <a:off x="5941424" y="2247740"/>
            <a:ext cx="1105452" cy="916747"/>
            <a:chOff x="5249100" y="1210600"/>
            <a:chExt cx="3502700" cy="2904775"/>
          </a:xfrm>
        </p:grpSpPr>
        <p:sp>
          <p:nvSpPr>
            <p:cNvPr id="4865" name="Google Shape;4865;p6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9" name="Google Shape;4869;p6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870" name="Google Shape;4870;p6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871" name="Google Shape;4871;p6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872" name="Google Shape;4872;p6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873" name="Google Shape;4873;p6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60"/>
          <p:cNvGrpSpPr/>
          <p:nvPr/>
        </p:nvGrpSpPr>
        <p:grpSpPr>
          <a:xfrm>
            <a:off x="7123972" y="967158"/>
            <a:ext cx="1304650" cy="1124856"/>
            <a:chOff x="7287122" y="1165658"/>
            <a:chExt cx="1219413" cy="1051365"/>
          </a:xfrm>
        </p:grpSpPr>
        <p:grpSp>
          <p:nvGrpSpPr>
            <p:cNvPr id="4875" name="Google Shape;4875;p60"/>
            <p:cNvGrpSpPr/>
            <p:nvPr/>
          </p:nvGrpSpPr>
          <p:grpSpPr>
            <a:xfrm>
              <a:off x="7287122" y="1969723"/>
              <a:ext cx="1219413" cy="247300"/>
              <a:chOff x="7287122" y="1969723"/>
              <a:chExt cx="1219413" cy="247300"/>
            </a:xfrm>
          </p:grpSpPr>
          <p:sp>
            <p:nvSpPr>
              <p:cNvPr id="4876" name="Google Shape;4876;p6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7" name="Google Shape;4877;p60"/>
              <p:cNvGrpSpPr/>
              <p:nvPr/>
            </p:nvGrpSpPr>
            <p:grpSpPr>
              <a:xfrm>
                <a:off x="7287122" y="2063892"/>
                <a:ext cx="1151753" cy="73428"/>
                <a:chOff x="7287122" y="2063892"/>
                <a:chExt cx="1151753" cy="73428"/>
              </a:xfrm>
            </p:grpSpPr>
            <p:sp>
              <p:nvSpPr>
                <p:cNvPr id="4878" name="Google Shape;4878;p6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9" name="Google Shape;4879;p6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880" name="Google Shape;4880;p60"/>
            <p:cNvGrpSpPr/>
            <p:nvPr/>
          </p:nvGrpSpPr>
          <p:grpSpPr>
            <a:xfrm>
              <a:off x="7287122" y="1712201"/>
              <a:ext cx="1219403" cy="246767"/>
              <a:chOff x="7287122" y="1712201"/>
              <a:chExt cx="1219403" cy="246767"/>
            </a:xfrm>
          </p:grpSpPr>
          <p:sp>
            <p:nvSpPr>
              <p:cNvPr id="4881" name="Google Shape;4881;p6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2" name="Google Shape;4882;p60"/>
              <p:cNvGrpSpPr/>
              <p:nvPr/>
            </p:nvGrpSpPr>
            <p:grpSpPr>
              <a:xfrm>
                <a:off x="7287122" y="1842861"/>
                <a:ext cx="1005303" cy="73419"/>
                <a:chOff x="7287122" y="1842861"/>
                <a:chExt cx="1005303" cy="73419"/>
              </a:xfrm>
            </p:grpSpPr>
            <p:sp>
              <p:nvSpPr>
                <p:cNvPr id="4883" name="Google Shape;4883;p6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84" name="Google Shape;4884;p6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885" name="Google Shape;4885;p60"/>
            <p:cNvGrpSpPr/>
            <p:nvPr/>
          </p:nvGrpSpPr>
          <p:grpSpPr>
            <a:xfrm>
              <a:off x="7287122" y="1447520"/>
              <a:ext cx="1219403" cy="286667"/>
              <a:chOff x="7287122" y="1447520"/>
              <a:chExt cx="1219403" cy="286667"/>
            </a:xfrm>
          </p:grpSpPr>
          <p:sp>
            <p:nvSpPr>
              <p:cNvPr id="4886" name="Google Shape;4886;p6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7" name="Google Shape;4887;p60"/>
              <p:cNvGrpSpPr/>
              <p:nvPr/>
            </p:nvGrpSpPr>
            <p:grpSpPr>
              <a:xfrm>
                <a:off x="7287122" y="1581977"/>
                <a:ext cx="852803" cy="73428"/>
                <a:chOff x="7287122" y="1581977"/>
                <a:chExt cx="852803" cy="73428"/>
              </a:xfrm>
            </p:grpSpPr>
            <p:sp>
              <p:nvSpPr>
                <p:cNvPr id="4888" name="Google Shape;4888;p6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89" name="Google Shape;4889;p6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890" name="Google Shape;4890;p60"/>
            <p:cNvGrpSpPr/>
            <p:nvPr/>
          </p:nvGrpSpPr>
          <p:grpSpPr>
            <a:xfrm>
              <a:off x="7287122" y="1165658"/>
              <a:ext cx="1219403" cy="344253"/>
              <a:chOff x="7287122" y="1165658"/>
              <a:chExt cx="1219403" cy="344253"/>
            </a:xfrm>
          </p:grpSpPr>
          <p:sp>
            <p:nvSpPr>
              <p:cNvPr id="4891" name="Google Shape;4891;p6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2" name="Google Shape;4892;p60"/>
              <p:cNvGrpSpPr/>
              <p:nvPr/>
            </p:nvGrpSpPr>
            <p:grpSpPr>
              <a:xfrm>
                <a:off x="7287122" y="1341025"/>
                <a:ext cx="695703" cy="73419"/>
                <a:chOff x="7287122" y="1341025"/>
                <a:chExt cx="695703" cy="73419"/>
              </a:xfrm>
            </p:grpSpPr>
            <p:sp>
              <p:nvSpPr>
                <p:cNvPr id="4893" name="Google Shape;4893;p6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94" name="Google Shape;4894;p6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895" name="Google Shape;4895;p60"/>
          <p:cNvGrpSpPr/>
          <p:nvPr/>
        </p:nvGrpSpPr>
        <p:grpSpPr>
          <a:xfrm>
            <a:off x="5790464" y="973181"/>
            <a:ext cx="1397729" cy="1098540"/>
            <a:chOff x="5900602" y="1193063"/>
            <a:chExt cx="1299851" cy="1021707"/>
          </a:xfrm>
        </p:grpSpPr>
        <p:grpSp>
          <p:nvGrpSpPr>
            <p:cNvPr id="4896" name="Google Shape;4896;p60"/>
            <p:cNvGrpSpPr/>
            <p:nvPr/>
          </p:nvGrpSpPr>
          <p:grpSpPr>
            <a:xfrm>
              <a:off x="6520337" y="1193063"/>
              <a:ext cx="341815" cy="799959"/>
              <a:chOff x="6520337" y="1193063"/>
              <a:chExt cx="341815" cy="799959"/>
            </a:xfrm>
          </p:grpSpPr>
          <p:grpSp>
            <p:nvGrpSpPr>
              <p:cNvPr id="4897" name="Google Shape;4897;p60"/>
              <p:cNvGrpSpPr/>
              <p:nvPr/>
            </p:nvGrpSpPr>
            <p:grpSpPr>
              <a:xfrm>
                <a:off x="6520337" y="1589527"/>
                <a:ext cx="213950" cy="403494"/>
                <a:chOff x="6520337" y="1589527"/>
                <a:chExt cx="213950" cy="403494"/>
              </a:xfrm>
            </p:grpSpPr>
            <p:sp>
              <p:nvSpPr>
                <p:cNvPr id="4898" name="Google Shape;4898;p6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60"/>
              <p:cNvGrpSpPr/>
              <p:nvPr/>
            </p:nvGrpSpPr>
            <p:grpSpPr>
              <a:xfrm>
                <a:off x="6577204" y="1193063"/>
                <a:ext cx="284947" cy="464512"/>
                <a:chOff x="6577204" y="1193063"/>
                <a:chExt cx="284947" cy="464512"/>
              </a:xfrm>
            </p:grpSpPr>
            <p:sp>
              <p:nvSpPr>
                <p:cNvPr id="4901" name="Google Shape;4901;p6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2" name="Google Shape;4902;p6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903" name="Google Shape;4903;p60"/>
            <p:cNvGrpSpPr/>
            <p:nvPr/>
          </p:nvGrpSpPr>
          <p:grpSpPr>
            <a:xfrm>
              <a:off x="6238903" y="1193063"/>
              <a:ext cx="300475" cy="900152"/>
              <a:chOff x="6238903" y="1193063"/>
              <a:chExt cx="300475" cy="900152"/>
            </a:xfrm>
          </p:grpSpPr>
          <p:grpSp>
            <p:nvGrpSpPr>
              <p:cNvPr id="4904" name="Google Shape;4904;p60"/>
              <p:cNvGrpSpPr/>
              <p:nvPr/>
            </p:nvGrpSpPr>
            <p:grpSpPr>
              <a:xfrm>
                <a:off x="6290865" y="1489315"/>
                <a:ext cx="248514" cy="603900"/>
                <a:chOff x="6290865" y="1489315"/>
                <a:chExt cx="248514" cy="603900"/>
              </a:xfrm>
            </p:grpSpPr>
            <p:sp>
              <p:nvSpPr>
                <p:cNvPr id="4905" name="Google Shape;4905;p6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60"/>
              <p:cNvGrpSpPr/>
              <p:nvPr/>
            </p:nvGrpSpPr>
            <p:grpSpPr>
              <a:xfrm>
                <a:off x="6238903" y="1193063"/>
                <a:ext cx="284947" cy="333087"/>
                <a:chOff x="6238903" y="1193063"/>
                <a:chExt cx="284947" cy="333087"/>
              </a:xfrm>
            </p:grpSpPr>
            <p:sp>
              <p:nvSpPr>
                <p:cNvPr id="4908" name="Google Shape;4908;p6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9" name="Google Shape;4909;p6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910" name="Google Shape;4910;p60"/>
            <p:cNvGrpSpPr/>
            <p:nvPr/>
          </p:nvGrpSpPr>
          <p:grpSpPr>
            <a:xfrm>
              <a:off x="5900602" y="1193063"/>
              <a:ext cx="444345" cy="1021707"/>
              <a:chOff x="5900602" y="1193063"/>
              <a:chExt cx="444345" cy="1021707"/>
            </a:xfrm>
          </p:grpSpPr>
          <p:grpSp>
            <p:nvGrpSpPr>
              <p:cNvPr id="4911" name="Google Shape;4911;p60"/>
              <p:cNvGrpSpPr/>
              <p:nvPr/>
            </p:nvGrpSpPr>
            <p:grpSpPr>
              <a:xfrm>
                <a:off x="6046501" y="1367785"/>
                <a:ext cx="298446" cy="846986"/>
                <a:chOff x="6046501" y="1367785"/>
                <a:chExt cx="298446" cy="846986"/>
              </a:xfrm>
            </p:grpSpPr>
            <p:sp>
              <p:nvSpPr>
                <p:cNvPr id="4912" name="Google Shape;4912;p6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4" name="Google Shape;4914;p60"/>
              <p:cNvGrpSpPr/>
              <p:nvPr/>
            </p:nvGrpSpPr>
            <p:grpSpPr>
              <a:xfrm>
                <a:off x="5900602" y="1193063"/>
                <a:ext cx="284947" cy="182312"/>
                <a:chOff x="5900602" y="1193063"/>
                <a:chExt cx="284947" cy="182312"/>
              </a:xfrm>
            </p:grpSpPr>
            <p:sp>
              <p:nvSpPr>
                <p:cNvPr id="4915" name="Google Shape;4915;p6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6" name="Google Shape;4916;p6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917" name="Google Shape;4917;p60"/>
            <p:cNvGrpSpPr/>
            <p:nvPr/>
          </p:nvGrpSpPr>
          <p:grpSpPr>
            <a:xfrm>
              <a:off x="6738300" y="1193063"/>
              <a:ext cx="462153" cy="707634"/>
              <a:chOff x="6738300" y="1193063"/>
              <a:chExt cx="462153" cy="707634"/>
            </a:xfrm>
          </p:grpSpPr>
          <p:grpSp>
            <p:nvGrpSpPr>
              <p:cNvPr id="4918" name="Google Shape;4918;p60"/>
              <p:cNvGrpSpPr/>
              <p:nvPr/>
            </p:nvGrpSpPr>
            <p:grpSpPr>
              <a:xfrm>
                <a:off x="6915505" y="1193063"/>
                <a:ext cx="284947" cy="597387"/>
                <a:chOff x="6915505" y="1193063"/>
                <a:chExt cx="284947" cy="597387"/>
              </a:xfrm>
            </p:grpSpPr>
            <p:sp>
              <p:nvSpPr>
                <p:cNvPr id="4919" name="Google Shape;4919;p6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0" name="Google Shape;4920;p6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921" name="Google Shape;4921;p60"/>
              <p:cNvGrpSpPr/>
              <p:nvPr/>
            </p:nvGrpSpPr>
            <p:grpSpPr>
              <a:xfrm>
                <a:off x="6738300" y="1684725"/>
                <a:ext cx="230066" cy="215971"/>
                <a:chOff x="6738300" y="1684725"/>
                <a:chExt cx="230066" cy="215971"/>
              </a:xfrm>
            </p:grpSpPr>
            <p:sp>
              <p:nvSpPr>
                <p:cNvPr id="4922" name="Google Shape;4922;p6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927" name="Shape 4927"/>
        <p:cNvGrpSpPr/>
        <p:nvPr/>
      </p:nvGrpSpPr>
      <p:grpSpPr>
        <a:xfrm>
          <a:off x="0" y="0"/>
          <a:ext cx="0" cy="0"/>
          <a:chOff x="0" y="0"/>
          <a:chExt cx="0" cy="0"/>
        </a:xfrm>
      </p:grpSpPr>
      <p:grpSp>
        <p:nvGrpSpPr>
          <p:cNvPr id="4928" name="Google Shape;4928;p61"/>
          <p:cNvGrpSpPr/>
          <p:nvPr/>
        </p:nvGrpSpPr>
        <p:grpSpPr>
          <a:xfrm>
            <a:off x="821785" y="2307635"/>
            <a:ext cx="339235" cy="298186"/>
            <a:chOff x="898875" y="244725"/>
            <a:chExt cx="481800" cy="423500"/>
          </a:xfrm>
        </p:grpSpPr>
        <p:sp>
          <p:nvSpPr>
            <p:cNvPr id="4929" name="Google Shape;4929;p6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6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6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6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3" name="Google Shape;4933;p6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4" name="Google Shape;4934;p6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5" name="Google Shape;4935;p61"/>
          <p:cNvGrpSpPr/>
          <p:nvPr/>
        </p:nvGrpSpPr>
        <p:grpSpPr>
          <a:xfrm>
            <a:off x="1260167" y="2287103"/>
            <a:ext cx="298169" cy="339253"/>
            <a:chOff x="1529350" y="258825"/>
            <a:chExt cx="423475" cy="481825"/>
          </a:xfrm>
        </p:grpSpPr>
        <p:sp>
          <p:nvSpPr>
            <p:cNvPr id="4936" name="Google Shape;4936;p6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6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8" name="Google Shape;4938;p61"/>
          <p:cNvGrpSpPr/>
          <p:nvPr/>
        </p:nvGrpSpPr>
        <p:grpSpPr>
          <a:xfrm>
            <a:off x="2102437" y="2287102"/>
            <a:ext cx="298169" cy="339253"/>
            <a:chOff x="2707500" y="249400"/>
            <a:chExt cx="423475" cy="481825"/>
          </a:xfrm>
        </p:grpSpPr>
        <p:sp>
          <p:nvSpPr>
            <p:cNvPr id="4939" name="Google Shape;4939;p6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6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1" name="Google Shape;4941;p61"/>
          <p:cNvGrpSpPr/>
          <p:nvPr/>
        </p:nvGrpSpPr>
        <p:grpSpPr>
          <a:xfrm>
            <a:off x="2516052" y="2287428"/>
            <a:ext cx="305386" cy="338602"/>
            <a:chOff x="3300325" y="249875"/>
            <a:chExt cx="433725" cy="480900"/>
          </a:xfrm>
        </p:grpSpPr>
        <p:sp>
          <p:nvSpPr>
            <p:cNvPr id="4942" name="Google Shape;4942;p6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3" name="Google Shape;4943;p6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4" name="Google Shape;4944;p6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5" name="Google Shape;4945;p6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6" name="Google Shape;4946;p6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7" name="Google Shape;4947;p6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8" name="Google Shape;4948;p61"/>
          <p:cNvGrpSpPr/>
          <p:nvPr/>
        </p:nvGrpSpPr>
        <p:grpSpPr>
          <a:xfrm>
            <a:off x="1653142" y="2367273"/>
            <a:ext cx="340890" cy="178912"/>
            <a:chOff x="2084325" y="363300"/>
            <a:chExt cx="484150" cy="254100"/>
          </a:xfrm>
        </p:grpSpPr>
        <p:sp>
          <p:nvSpPr>
            <p:cNvPr id="4949" name="Google Shape;4949;p6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6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1" name="Google Shape;4951;p61"/>
          <p:cNvGrpSpPr/>
          <p:nvPr/>
        </p:nvGrpSpPr>
        <p:grpSpPr>
          <a:xfrm>
            <a:off x="2905137" y="2287349"/>
            <a:ext cx="352349" cy="338760"/>
            <a:chOff x="3854700" y="249750"/>
            <a:chExt cx="500425" cy="481125"/>
          </a:xfrm>
        </p:grpSpPr>
        <p:sp>
          <p:nvSpPr>
            <p:cNvPr id="4952" name="Google Shape;4952;p6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6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4" name="Google Shape;4954;p6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5" name="Google Shape;4955;p6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6" name="Google Shape;4956;p6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7" name="Google Shape;4957;p6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6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6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0" name="Google Shape;4960;p61"/>
          <p:cNvGrpSpPr/>
          <p:nvPr/>
        </p:nvGrpSpPr>
        <p:grpSpPr>
          <a:xfrm>
            <a:off x="3323126" y="2287349"/>
            <a:ext cx="352349" cy="338760"/>
            <a:chOff x="4447550" y="249750"/>
            <a:chExt cx="500425" cy="481125"/>
          </a:xfrm>
        </p:grpSpPr>
        <p:sp>
          <p:nvSpPr>
            <p:cNvPr id="4961" name="Google Shape;4961;p6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2" name="Google Shape;4962;p6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3" name="Google Shape;4963;p61"/>
          <p:cNvGrpSpPr/>
          <p:nvPr/>
        </p:nvGrpSpPr>
        <p:grpSpPr>
          <a:xfrm>
            <a:off x="3752328" y="2287102"/>
            <a:ext cx="339253" cy="339253"/>
            <a:chOff x="5049725" y="249400"/>
            <a:chExt cx="481825" cy="481825"/>
          </a:xfrm>
        </p:grpSpPr>
        <p:sp>
          <p:nvSpPr>
            <p:cNvPr id="4964" name="Google Shape;4964;p6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6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6" name="Google Shape;4966;p61"/>
          <p:cNvGrpSpPr/>
          <p:nvPr/>
        </p:nvGrpSpPr>
        <p:grpSpPr>
          <a:xfrm>
            <a:off x="4166269" y="2287102"/>
            <a:ext cx="339253" cy="339253"/>
            <a:chOff x="5660400" y="238125"/>
            <a:chExt cx="481825" cy="481825"/>
          </a:xfrm>
        </p:grpSpPr>
        <p:sp>
          <p:nvSpPr>
            <p:cNvPr id="4967" name="Google Shape;4967;p6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6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9" name="Google Shape;4969;p61"/>
          <p:cNvGrpSpPr/>
          <p:nvPr/>
        </p:nvGrpSpPr>
        <p:grpSpPr>
          <a:xfrm>
            <a:off x="4582955" y="2287102"/>
            <a:ext cx="339253" cy="339253"/>
            <a:chOff x="6235400" y="249400"/>
            <a:chExt cx="481825" cy="481825"/>
          </a:xfrm>
        </p:grpSpPr>
        <p:sp>
          <p:nvSpPr>
            <p:cNvPr id="4970" name="Google Shape;4970;p6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6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6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6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4" name="Google Shape;4974;p6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5" name="Google Shape;4975;p61"/>
          <p:cNvGrpSpPr/>
          <p:nvPr/>
        </p:nvGrpSpPr>
        <p:grpSpPr>
          <a:xfrm>
            <a:off x="821301" y="2731810"/>
            <a:ext cx="340204" cy="298116"/>
            <a:chOff x="899850" y="871450"/>
            <a:chExt cx="483175" cy="423400"/>
          </a:xfrm>
        </p:grpSpPr>
        <p:sp>
          <p:nvSpPr>
            <p:cNvPr id="4976" name="Google Shape;4976;p6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6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6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6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80" name="Google Shape;4980;p61"/>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81" name="Google Shape;4981;p61"/>
          <p:cNvGrpSpPr/>
          <p:nvPr/>
        </p:nvGrpSpPr>
        <p:grpSpPr>
          <a:xfrm>
            <a:off x="1653301" y="2711232"/>
            <a:ext cx="340573" cy="339271"/>
            <a:chOff x="2085450" y="842250"/>
            <a:chExt cx="483700" cy="481850"/>
          </a:xfrm>
        </p:grpSpPr>
        <p:sp>
          <p:nvSpPr>
            <p:cNvPr id="4982" name="Google Shape;4982;p6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3" name="Google Shape;4983;p6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6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5" name="Google Shape;4985;p61"/>
          <p:cNvGrpSpPr/>
          <p:nvPr/>
        </p:nvGrpSpPr>
        <p:grpSpPr>
          <a:xfrm>
            <a:off x="2081868" y="2711241"/>
            <a:ext cx="339306" cy="339253"/>
            <a:chOff x="2685825" y="840375"/>
            <a:chExt cx="481900" cy="481825"/>
          </a:xfrm>
        </p:grpSpPr>
        <p:sp>
          <p:nvSpPr>
            <p:cNvPr id="4986" name="Google Shape;4986;p6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7" name="Google Shape;4987;p6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8" name="Google Shape;4988;p61"/>
          <p:cNvGrpSpPr/>
          <p:nvPr/>
        </p:nvGrpSpPr>
        <p:grpSpPr>
          <a:xfrm>
            <a:off x="2493529" y="2710924"/>
            <a:ext cx="350431" cy="339887"/>
            <a:chOff x="3270675" y="841800"/>
            <a:chExt cx="497700" cy="482725"/>
          </a:xfrm>
        </p:grpSpPr>
        <p:sp>
          <p:nvSpPr>
            <p:cNvPr id="4989" name="Google Shape;4989;p6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0" name="Google Shape;4990;p6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1" name="Google Shape;4991;p6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92" name="Google Shape;4992;p61"/>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93" name="Google Shape;4993;p61"/>
          <p:cNvGrpSpPr/>
          <p:nvPr/>
        </p:nvGrpSpPr>
        <p:grpSpPr>
          <a:xfrm>
            <a:off x="3329675" y="2731783"/>
            <a:ext cx="339253" cy="298169"/>
            <a:chOff x="4467200" y="877100"/>
            <a:chExt cx="481825" cy="423475"/>
          </a:xfrm>
        </p:grpSpPr>
        <p:sp>
          <p:nvSpPr>
            <p:cNvPr id="4994" name="Google Shape;4994;p6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5" name="Google Shape;4995;p6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6" name="Google Shape;4996;p6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7" name="Google Shape;4997;p6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8" name="Google Shape;4998;p61"/>
          <p:cNvGrpSpPr/>
          <p:nvPr/>
        </p:nvGrpSpPr>
        <p:grpSpPr>
          <a:xfrm>
            <a:off x="3744565" y="2711232"/>
            <a:ext cx="354778" cy="339271"/>
            <a:chOff x="5045500" y="842250"/>
            <a:chExt cx="503875" cy="481850"/>
          </a:xfrm>
        </p:grpSpPr>
        <p:sp>
          <p:nvSpPr>
            <p:cNvPr id="4999" name="Google Shape;4999;p6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0" name="Google Shape;5000;p6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1" name="Google Shape;5001;p61"/>
          <p:cNvGrpSpPr/>
          <p:nvPr/>
        </p:nvGrpSpPr>
        <p:grpSpPr>
          <a:xfrm>
            <a:off x="4167413" y="2737451"/>
            <a:ext cx="336965" cy="286833"/>
            <a:chOff x="5645200" y="879425"/>
            <a:chExt cx="478575" cy="407375"/>
          </a:xfrm>
        </p:grpSpPr>
        <p:sp>
          <p:nvSpPr>
            <p:cNvPr id="5002" name="Google Shape;5002;p6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3" name="Google Shape;5003;p6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4" name="Google Shape;5004;p6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6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6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7" name="Google Shape;5007;p6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8" name="Google Shape;5008;p61"/>
          <p:cNvGrpSpPr/>
          <p:nvPr/>
        </p:nvGrpSpPr>
        <p:grpSpPr>
          <a:xfrm>
            <a:off x="4603488" y="2711241"/>
            <a:ext cx="298186" cy="339253"/>
            <a:chOff x="6264525" y="842250"/>
            <a:chExt cx="423500" cy="481825"/>
          </a:xfrm>
        </p:grpSpPr>
        <p:sp>
          <p:nvSpPr>
            <p:cNvPr id="5009" name="Google Shape;5009;p6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6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1" name="Google Shape;5011;p6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2" name="Google Shape;5012;p6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6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4" name="Google Shape;5014;p6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5" name="Google Shape;5015;p6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6" name="Google Shape;5016;p61"/>
          <p:cNvGrpSpPr/>
          <p:nvPr/>
        </p:nvGrpSpPr>
        <p:grpSpPr>
          <a:xfrm>
            <a:off x="821776" y="3125895"/>
            <a:ext cx="339253" cy="339253"/>
            <a:chOff x="900750" y="1436075"/>
            <a:chExt cx="481825" cy="481825"/>
          </a:xfrm>
        </p:grpSpPr>
        <p:sp>
          <p:nvSpPr>
            <p:cNvPr id="5017" name="Google Shape;5017;p6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8" name="Google Shape;5018;p6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6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6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1" name="Google Shape;5021;p61"/>
          <p:cNvGrpSpPr/>
          <p:nvPr/>
        </p:nvGrpSpPr>
        <p:grpSpPr>
          <a:xfrm>
            <a:off x="1239624" y="3186183"/>
            <a:ext cx="339253" cy="218676"/>
            <a:chOff x="1492675" y="1520750"/>
            <a:chExt cx="481825" cy="310575"/>
          </a:xfrm>
        </p:grpSpPr>
        <p:sp>
          <p:nvSpPr>
            <p:cNvPr id="5022" name="Google Shape;5022;p6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3" name="Google Shape;5023;p6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4" name="Google Shape;5024;p61"/>
          <p:cNvGrpSpPr/>
          <p:nvPr/>
        </p:nvGrpSpPr>
        <p:grpSpPr>
          <a:xfrm>
            <a:off x="1647421" y="3125877"/>
            <a:ext cx="352332" cy="339288"/>
            <a:chOff x="2071000" y="1435025"/>
            <a:chExt cx="500400" cy="481875"/>
          </a:xfrm>
        </p:grpSpPr>
        <p:sp>
          <p:nvSpPr>
            <p:cNvPr id="5025" name="Google Shape;5025;p6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6" name="Google Shape;5026;p6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6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8" name="Google Shape;5028;p61"/>
          <p:cNvGrpSpPr/>
          <p:nvPr/>
        </p:nvGrpSpPr>
        <p:grpSpPr>
          <a:xfrm>
            <a:off x="2073509" y="3167747"/>
            <a:ext cx="351874" cy="297623"/>
            <a:chOff x="2678350" y="1464650"/>
            <a:chExt cx="499750" cy="422700"/>
          </a:xfrm>
        </p:grpSpPr>
        <p:sp>
          <p:nvSpPr>
            <p:cNvPr id="5029" name="Google Shape;5029;p6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0" name="Google Shape;5030;p6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1" name="Google Shape;5031;p6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2" name="Google Shape;5032;p61"/>
          <p:cNvGrpSpPr/>
          <p:nvPr/>
        </p:nvGrpSpPr>
        <p:grpSpPr>
          <a:xfrm>
            <a:off x="2499118" y="3125895"/>
            <a:ext cx="339253" cy="339253"/>
            <a:chOff x="3271200" y="1435075"/>
            <a:chExt cx="481825" cy="481825"/>
          </a:xfrm>
        </p:grpSpPr>
        <p:sp>
          <p:nvSpPr>
            <p:cNvPr id="5033" name="Google Shape;5033;p6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4" name="Google Shape;5034;p6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5" name="Google Shape;5035;p61"/>
          <p:cNvGrpSpPr/>
          <p:nvPr/>
        </p:nvGrpSpPr>
        <p:grpSpPr>
          <a:xfrm>
            <a:off x="2909591" y="3125877"/>
            <a:ext cx="343442" cy="339288"/>
            <a:chOff x="3858100" y="1435075"/>
            <a:chExt cx="487775" cy="481875"/>
          </a:xfrm>
        </p:grpSpPr>
        <p:sp>
          <p:nvSpPr>
            <p:cNvPr id="5036" name="Google Shape;5036;p6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7" name="Google Shape;5037;p6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8" name="Google Shape;5038;p6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9" name="Google Shape;5039;p6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0" name="Google Shape;5040;p6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1" name="Google Shape;5041;p61"/>
          <p:cNvGrpSpPr/>
          <p:nvPr/>
        </p:nvGrpSpPr>
        <p:grpSpPr>
          <a:xfrm>
            <a:off x="3329674" y="3125895"/>
            <a:ext cx="339253" cy="339253"/>
            <a:chOff x="4456875" y="1435075"/>
            <a:chExt cx="481825" cy="481825"/>
          </a:xfrm>
        </p:grpSpPr>
        <p:sp>
          <p:nvSpPr>
            <p:cNvPr id="5042" name="Google Shape;5042;p6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3" name="Google Shape;5043;p6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4" name="Google Shape;5044;p6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5" name="Google Shape;5045;p6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6" name="Google Shape;5046;p6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7" name="Google Shape;5047;p6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8" name="Google Shape;5048;p6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9" name="Google Shape;5049;p6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6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1" name="Google Shape;5051;p6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2" name="Google Shape;5052;p6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3" name="Google Shape;5053;p6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4" name="Google Shape;5054;p6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5" name="Google Shape;5055;p6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6" name="Google Shape;5056;p6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7" name="Google Shape;5057;p6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8" name="Google Shape;5058;p6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6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0" name="Google Shape;5060;p6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1" name="Google Shape;5061;p61"/>
          <p:cNvGrpSpPr/>
          <p:nvPr/>
        </p:nvGrpSpPr>
        <p:grpSpPr>
          <a:xfrm>
            <a:off x="3750665" y="3125886"/>
            <a:ext cx="342580" cy="339271"/>
            <a:chOff x="5049725" y="1435050"/>
            <a:chExt cx="486550" cy="481850"/>
          </a:xfrm>
        </p:grpSpPr>
        <p:sp>
          <p:nvSpPr>
            <p:cNvPr id="5062" name="Google Shape;5062;p6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3" name="Google Shape;5063;p6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4" name="Google Shape;5064;p6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5" name="Google Shape;5065;p6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6" name="Google Shape;5066;p61"/>
          <p:cNvGrpSpPr/>
          <p:nvPr/>
        </p:nvGrpSpPr>
        <p:grpSpPr>
          <a:xfrm>
            <a:off x="4166216" y="3125895"/>
            <a:ext cx="339359" cy="339253"/>
            <a:chOff x="5642475" y="1435075"/>
            <a:chExt cx="481975" cy="481825"/>
          </a:xfrm>
        </p:grpSpPr>
        <p:sp>
          <p:nvSpPr>
            <p:cNvPr id="5067" name="Google Shape;5067;p6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8" name="Google Shape;5068;p6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9" name="Google Shape;5069;p6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0" name="Google Shape;5070;p61"/>
          <p:cNvGrpSpPr/>
          <p:nvPr/>
        </p:nvGrpSpPr>
        <p:grpSpPr>
          <a:xfrm>
            <a:off x="4580702" y="3125886"/>
            <a:ext cx="343759" cy="339271"/>
            <a:chOff x="6232000" y="1435050"/>
            <a:chExt cx="488225" cy="481850"/>
          </a:xfrm>
        </p:grpSpPr>
        <p:sp>
          <p:nvSpPr>
            <p:cNvPr id="5071" name="Google Shape;5071;p6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2" name="Google Shape;5072;p6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3" name="Google Shape;5073;p6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4" name="Google Shape;5074;p6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5" name="Google Shape;5075;p6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6" name="Google Shape;5076;p61"/>
          <p:cNvGrpSpPr/>
          <p:nvPr/>
        </p:nvGrpSpPr>
        <p:grpSpPr>
          <a:xfrm>
            <a:off x="841438" y="3539545"/>
            <a:ext cx="299929" cy="337792"/>
            <a:chOff x="924450" y="2028975"/>
            <a:chExt cx="425975" cy="479750"/>
          </a:xfrm>
        </p:grpSpPr>
        <p:sp>
          <p:nvSpPr>
            <p:cNvPr id="5077" name="Google Shape;5077;p6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8" name="Google Shape;5078;p6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9" name="Google Shape;5079;p6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0" name="Google Shape;5080;p61"/>
          <p:cNvGrpSpPr/>
          <p:nvPr/>
        </p:nvGrpSpPr>
        <p:grpSpPr>
          <a:xfrm>
            <a:off x="1653934" y="3559347"/>
            <a:ext cx="339306" cy="298186"/>
            <a:chOff x="2085450" y="2057100"/>
            <a:chExt cx="481900" cy="423500"/>
          </a:xfrm>
        </p:grpSpPr>
        <p:sp>
          <p:nvSpPr>
            <p:cNvPr id="5081" name="Google Shape;5081;p6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2" name="Google Shape;5082;p6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3" name="Google Shape;5083;p6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4" name="Google Shape;5084;p61"/>
          <p:cNvGrpSpPr/>
          <p:nvPr/>
        </p:nvGrpSpPr>
        <p:grpSpPr>
          <a:xfrm>
            <a:off x="2081868" y="3582592"/>
            <a:ext cx="339306" cy="251698"/>
            <a:chOff x="2678275" y="2090100"/>
            <a:chExt cx="481900" cy="357475"/>
          </a:xfrm>
        </p:grpSpPr>
        <p:sp>
          <p:nvSpPr>
            <p:cNvPr id="5085" name="Google Shape;5085;p6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6" name="Google Shape;5086;p6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7" name="Google Shape;5087;p6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8" name="Google Shape;5088;p6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9" name="Google Shape;5089;p6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0" name="Google Shape;5090;p61"/>
          <p:cNvGrpSpPr/>
          <p:nvPr/>
        </p:nvGrpSpPr>
        <p:grpSpPr>
          <a:xfrm>
            <a:off x="2559072" y="3594790"/>
            <a:ext cx="219345" cy="227301"/>
            <a:chOff x="3357325" y="2093500"/>
            <a:chExt cx="311525" cy="322825"/>
          </a:xfrm>
        </p:grpSpPr>
        <p:sp>
          <p:nvSpPr>
            <p:cNvPr id="5091" name="Google Shape;5091;p6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2" name="Google Shape;5092;p6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3" name="Google Shape;5093;p6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94" name="Google Shape;5094;p61"/>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95" name="Google Shape;5095;p61"/>
          <p:cNvGrpSpPr/>
          <p:nvPr/>
        </p:nvGrpSpPr>
        <p:grpSpPr>
          <a:xfrm>
            <a:off x="3353262" y="3538814"/>
            <a:ext cx="292078" cy="339253"/>
            <a:chOff x="4492800" y="2027925"/>
            <a:chExt cx="414825" cy="481825"/>
          </a:xfrm>
        </p:grpSpPr>
        <p:sp>
          <p:nvSpPr>
            <p:cNvPr id="5096" name="Google Shape;5096;p6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7" name="Google Shape;5097;p6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8" name="Google Shape;5098;p61"/>
          <p:cNvGrpSpPr/>
          <p:nvPr/>
        </p:nvGrpSpPr>
        <p:grpSpPr>
          <a:xfrm>
            <a:off x="3752354" y="3538805"/>
            <a:ext cx="339200" cy="339271"/>
            <a:chOff x="5049725" y="2027900"/>
            <a:chExt cx="481750" cy="481850"/>
          </a:xfrm>
        </p:grpSpPr>
        <p:sp>
          <p:nvSpPr>
            <p:cNvPr id="5099" name="Google Shape;5099;p6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0" name="Google Shape;5100;p6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1" name="Google Shape;5101;p6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2" name="Google Shape;5102;p6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3" name="Google Shape;5103;p6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4" name="Google Shape;5104;p6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5" name="Google Shape;5105;p6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6" name="Google Shape;5106;p6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7" name="Google Shape;5107;p61"/>
          <p:cNvGrpSpPr/>
          <p:nvPr/>
        </p:nvGrpSpPr>
        <p:grpSpPr>
          <a:xfrm>
            <a:off x="4225950" y="3538893"/>
            <a:ext cx="219890" cy="339095"/>
            <a:chOff x="5726350" y="2028150"/>
            <a:chExt cx="312300" cy="481600"/>
          </a:xfrm>
        </p:grpSpPr>
        <p:sp>
          <p:nvSpPr>
            <p:cNvPr id="5108" name="Google Shape;5108;p6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9" name="Google Shape;5109;p6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0" name="Google Shape;5110;p6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1" name="Google Shape;5111;p61"/>
          <p:cNvGrpSpPr/>
          <p:nvPr/>
        </p:nvGrpSpPr>
        <p:grpSpPr>
          <a:xfrm>
            <a:off x="4586141" y="3542000"/>
            <a:ext cx="332881" cy="332881"/>
            <a:chOff x="6239925" y="2032450"/>
            <a:chExt cx="472775" cy="472775"/>
          </a:xfrm>
        </p:grpSpPr>
        <p:sp>
          <p:nvSpPr>
            <p:cNvPr id="5112" name="Google Shape;5112;p6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3" name="Google Shape;5113;p6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4" name="Google Shape;5114;p61"/>
          <p:cNvGrpSpPr/>
          <p:nvPr/>
        </p:nvGrpSpPr>
        <p:grpSpPr>
          <a:xfrm>
            <a:off x="5035233" y="2364092"/>
            <a:ext cx="334641" cy="185425"/>
            <a:chOff x="903075" y="2730000"/>
            <a:chExt cx="475275" cy="263350"/>
          </a:xfrm>
        </p:grpSpPr>
        <p:sp>
          <p:nvSpPr>
            <p:cNvPr id="5115" name="Google Shape;5115;p6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6" name="Google Shape;5116;p6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7" name="Google Shape;5117;p6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8" name="Google Shape;5118;p61"/>
          <p:cNvGrpSpPr/>
          <p:nvPr/>
        </p:nvGrpSpPr>
        <p:grpSpPr>
          <a:xfrm>
            <a:off x="1239624" y="3538814"/>
            <a:ext cx="339253" cy="339253"/>
            <a:chOff x="1492675" y="2027925"/>
            <a:chExt cx="481825" cy="481825"/>
          </a:xfrm>
        </p:grpSpPr>
        <p:sp>
          <p:nvSpPr>
            <p:cNvPr id="5119" name="Google Shape;5119;p6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0" name="Google Shape;5120;p6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1" name="Google Shape;5121;p6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2" name="Google Shape;5122;p6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3" name="Google Shape;5123;p6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4" name="Google Shape;5124;p61"/>
          <p:cNvGrpSpPr/>
          <p:nvPr/>
        </p:nvGrpSpPr>
        <p:grpSpPr>
          <a:xfrm>
            <a:off x="5466000" y="2287178"/>
            <a:ext cx="339253" cy="339253"/>
            <a:chOff x="1492675" y="2620775"/>
            <a:chExt cx="481825" cy="481825"/>
          </a:xfrm>
        </p:grpSpPr>
        <p:sp>
          <p:nvSpPr>
            <p:cNvPr id="5125" name="Google Shape;5125;p6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6" name="Google Shape;5126;p6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27" name="Google Shape;5127;p61"/>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28" name="Google Shape;5128;p61"/>
          <p:cNvGrpSpPr/>
          <p:nvPr/>
        </p:nvGrpSpPr>
        <p:grpSpPr>
          <a:xfrm>
            <a:off x="6289754" y="2303161"/>
            <a:ext cx="333585" cy="307287"/>
            <a:chOff x="2682350" y="2643425"/>
            <a:chExt cx="473775" cy="436425"/>
          </a:xfrm>
        </p:grpSpPr>
        <p:sp>
          <p:nvSpPr>
            <p:cNvPr id="5129" name="Google Shape;5129;p6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0" name="Google Shape;5130;p6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1" name="Google Shape;5131;p6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2" name="Google Shape;5132;p6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3" name="Google Shape;5133;p6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4" name="Google Shape;5134;p6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5" name="Google Shape;5135;p6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6" name="Google Shape;5136;p61"/>
          <p:cNvGrpSpPr/>
          <p:nvPr/>
        </p:nvGrpSpPr>
        <p:grpSpPr>
          <a:xfrm>
            <a:off x="6755243" y="2287178"/>
            <a:ext cx="238531" cy="339253"/>
            <a:chOff x="3342725" y="2620775"/>
            <a:chExt cx="338775" cy="481825"/>
          </a:xfrm>
        </p:grpSpPr>
        <p:sp>
          <p:nvSpPr>
            <p:cNvPr id="5137" name="Google Shape;5137;p6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8" name="Google Shape;5138;p6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9" name="Google Shape;5139;p6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0" name="Google Shape;5140;p61"/>
          <p:cNvGrpSpPr/>
          <p:nvPr/>
        </p:nvGrpSpPr>
        <p:grpSpPr>
          <a:xfrm>
            <a:off x="7148994" y="2287178"/>
            <a:ext cx="278296" cy="339253"/>
            <a:chOff x="3907325" y="2620775"/>
            <a:chExt cx="395250" cy="481825"/>
          </a:xfrm>
        </p:grpSpPr>
        <p:sp>
          <p:nvSpPr>
            <p:cNvPr id="5141" name="Google Shape;5141;p6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2" name="Google Shape;5142;p6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3" name="Google Shape;5143;p6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6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5" name="Google Shape;5145;p61"/>
          <p:cNvGrpSpPr/>
          <p:nvPr/>
        </p:nvGrpSpPr>
        <p:grpSpPr>
          <a:xfrm>
            <a:off x="7542181" y="2297783"/>
            <a:ext cx="339253" cy="318042"/>
            <a:chOff x="4456875" y="2635825"/>
            <a:chExt cx="481825" cy="451700"/>
          </a:xfrm>
        </p:grpSpPr>
        <p:sp>
          <p:nvSpPr>
            <p:cNvPr id="5146" name="Google Shape;5146;p6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7" name="Google Shape;5147;p6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6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9" name="Google Shape;5149;p6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0" name="Google Shape;5150;p6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1" name="Google Shape;5151;p6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2" name="Google Shape;5152;p61"/>
          <p:cNvGrpSpPr/>
          <p:nvPr/>
        </p:nvGrpSpPr>
        <p:grpSpPr>
          <a:xfrm>
            <a:off x="7967105" y="2297783"/>
            <a:ext cx="339253" cy="318042"/>
            <a:chOff x="5049725" y="2635825"/>
            <a:chExt cx="481825" cy="451700"/>
          </a:xfrm>
        </p:grpSpPr>
        <p:sp>
          <p:nvSpPr>
            <p:cNvPr id="5153" name="Google Shape;5153;p6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4" name="Google Shape;5154;p6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6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6" name="Google Shape;5156;p61"/>
          <p:cNvGrpSpPr/>
          <p:nvPr/>
        </p:nvGrpSpPr>
        <p:grpSpPr>
          <a:xfrm>
            <a:off x="2211475" y="3952243"/>
            <a:ext cx="338566" cy="338373"/>
            <a:chOff x="5643000" y="2621375"/>
            <a:chExt cx="480850" cy="480575"/>
          </a:xfrm>
        </p:grpSpPr>
        <p:sp>
          <p:nvSpPr>
            <p:cNvPr id="5157" name="Google Shape;5157;p6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8" name="Google Shape;5158;p6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9" name="Google Shape;5159;p6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0" name="Google Shape;5160;p6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1" name="Google Shape;5161;p6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6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3" name="Google Shape;5163;p6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4" name="Google Shape;5164;p61"/>
          <p:cNvGrpSpPr/>
          <p:nvPr/>
        </p:nvGrpSpPr>
        <p:grpSpPr>
          <a:xfrm>
            <a:off x="4032695" y="3951803"/>
            <a:ext cx="339359" cy="339253"/>
            <a:chOff x="6235250" y="2620775"/>
            <a:chExt cx="481975" cy="481825"/>
          </a:xfrm>
        </p:grpSpPr>
        <p:sp>
          <p:nvSpPr>
            <p:cNvPr id="5165" name="Google Shape;5165;p6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6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7" name="Google Shape;5167;p6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8" name="Google Shape;5168;p6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9" name="Google Shape;5169;p6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70" name="Google Shape;5170;p61"/>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71" name="Google Shape;5171;p61"/>
          <p:cNvGrpSpPr/>
          <p:nvPr/>
        </p:nvGrpSpPr>
        <p:grpSpPr>
          <a:xfrm>
            <a:off x="5465078" y="2711317"/>
            <a:ext cx="341101" cy="339253"/>
            <a:chOff x="1535000" y="3223325"/>
            <a:chExt cx="484450" cy="481825"/>
          </a:xfrm>
        </p:grpSpPr>
        <p:sp>
          <p:nvSpPr>
            <p:cNvPr id="5172" name="Google Shape;5172;p6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3" name="Google Shape;5173;p6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4" name="Google Shape;5174;p6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5" name="Google Shape;5175;p61"/>
          <p:cNvGrpSpPr/>
          <p:nvPr/>
        </p:nvGrpSpPr>
        <p:grpSpPr>
          <a:xfrm>
            <a:off x="5872645" y="2746618"/>
            <a:ext cx="339253" cy="268649"/>
            <a:chOff x="2085525" y="3263750"/>
            <a:chExt cx="481825" cy="381550"/>
          </a:xfrm>
        </p:grpSpPr>
        <p:sp>
          <p:nvSpPr>
            <p:cNvPr id="5176" name="Google Shape;5176;p6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7" name="Google Shape;5177;p6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78" name="Google Shape;5178;p61"/>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79" name="Google Shape;5179;p61"/>
          <p:cNvGrpSpPr/>
          <p:nvPr/>
        </p:nvGrpSpPr>
        <p:grpSpPr>
          <a:xfrm>
            <a:off x="6704407" y="2711308"/>
            <a:ext cx="340204" cy="339271"/>
            <a:chOff x="3270450" y="3213625"/>
            <a:chExt cx="483175" cy="481850"/>
          </a:xfrm>
        </p:grpSpPr>
        <p:sp>
          <p:nvSpPr>
            <p:cNvPr id="5180" name="Google Shape;5180;p6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6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2" name="Google Shape;5182;p61"/>
          <p:cNvGrpSpPr/>
          <p:nvPr/>
        </p:nvGrpSpPr>
        <p:grpSpPr>
          <a:xfrm>
            <a:off x="7203676" y="2711317"/>
            <a:ext cx="168931" cy="339253"/>
            <a:chOff x="3984950" y="3213600"/>
            <a:chExt cx="239925" cy="481825"/>
          </a:xfrm>
        </p:grpSpPr>
        <p:sp>
          <p:nvSpPr>
            <p:cNvPr id="5183" name="Google Shape;5183;p6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6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85" name="Google Shape;5185;p61"/>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6" name="Google Shape;5186;p61"/>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87" name="Google Shape;5187;p61"/>
          <p:cNvGrpSpPr/>
          <p:nvPr/>
        </p:nvGrpSpPr>
        <p:grpSpPr>
          <a:xfrm>
            <a:off x="1736111" y="3981487"/>
            <a:ext cx="355218" cy="279880"/>
            <a:chOff x="5629975" y="3255775"/>
            <a:chExt cx="504500" cy="397500"/>
          </a:xfrm>
        </p:grpSpPr>
        <p:sp>
          <p:nvSpPr>
            <p:cNvPr id="5188" name="Google Shape;5188;p6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6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6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1" name="Google Shape;5191;p6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2" name="Google Shape;5192;p6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3" name="Google Shape;5193;p61"/>
          <p:cNvGrpSpPr/>
          <p:nvPr/>
        </p:nvGrpSpPr>
        <p:grpSpPr>
          <a:xfrm>
            <a:off x="3572294" y="3981593"/>
            <a:ext cx="340256" cy="279669"/>
            <a:chOff x="6234950" y="3255925"/>
            <a:chExt cx="483250" cy="397200"/>
          </a:xfrm>
        </p:grpSpPr>
        <p:sp>
          <p:nvSpPr>
            <p:cNvPr id="5194" name="Google Shape;5194;p6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5" name="Google Shape;5195;p6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6" name="Google Shape;5196;p6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7" name="Google Shape;5197;p6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6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6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0" name="Google Shape;5200;p61"/>
          <p:cNvGrpSpPr/>
          <p:nvPr/>
        </p:nvGrpSpPr>
        <p:grpSpPr>
          <a:xfrm>
            <a:off x="5043532" y="3125970"/>
            <a:ext cx="318042" cy="339253"/>
            <a:chOff x="914900" y="3806450"/>
            <a:chExt cx="451700" cy="481825"/>
          </a:xfrm>
        </p:grpSpPr>
        <p:sp>
          <p:nvSpPr>
            <p:cNvPr id="5201" name="Google Shape;5201;p6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2" name="Google Shape;5202;p6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6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6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5" name="Google Shape;5205;p6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6" name="Google Shape;5206;p61"/>
          <p:cNvGrpSpPr/>
          <p:nvPr/>
        </p:nvGrpSpPr>
        <p:grpSpPr>
          <a:xfrm>
            <a:off x="5462454" y="3125785"/>
            <a:ext cx="346347" cy="339623"/>
            <a:chOff x="1490050" y="3805975"/>
            <a:chExt cx="491900" cy="482350"/>
          </a:xfrm>
        </p:grpSpPr>
        <p:sp>
          <p:nvSpPr>
            <p:cNvPr id="5207" name="Google Shape;5207;p6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6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9" name="Google Shape;5209;p6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0" name="Google Shape;5210;p6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1" name="Google Shape;5211;p61"/>
          <p:cNvGrpSpPr/>
          <p:nvPr/>
        </p:nvGrpSpPr>
        <p:grpSpPr>
          <a:xfrm>
            <a:off x="5886322" y="3125970"/>
            <a:ext cx="311899" cy="339253"/>
            <a:chOff x="2104275" y="3806450"/>
            <a:chExt cx="442975" cy="481825"/>
          </a:xfrm>
        </p:grpSpPr>
        <p:sp>
          <p:nvSpPr>
            <p:cNvPr id="5212" name="Google Shape;5212;p6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3" name="Google Shape;5213;p6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4" name="Google Shape;5214;p61"/>
          <p:cNvGrpSpPr/>
          <p:nvPr/>
        </p:nvGrpSpPr>
        <p:grpSpPr>
          <a:xfrm>
            <a:off x="6309839" y="3125970"/>
            <a:ext cx="293416" cy="339253"/>
            <a:chOff x="2710875" y="3806450"/>
            <a:chExt cx="416725" cy="481825"/>
          </a:xfrm>
        </p:grpSpPr>
        <p:sp>
          <p:nvSpPr>
            <p:cNvPr id="5215" name="Google Shape;5215;p6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6" name="Google Shape;5216;p6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7" name="Google Shape;5217;p61"/>
          <p:cNvGrpSpPr/>
          <p:nvPr/>
        </p:nvGrpSpPr>
        <p:grpSpPr>
          <a:xfrm>
            <a:off x="6704883" y="3166412"/>
            <a:ext cx="339253" cy="258369"/>
            <a:chOff x="3271200" y="3863875"/>
            <a:chExt cx="481825" cy="366950"/>
          </a:xfrm>
        </p:grpSpPr>
        <p:sp>
          <p:nvSpPr>
            <p:cNvPr id="5218" name="Google Shape;5218;p6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9" name="Google Shape;5219;p6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0" name="Google Shape;5220;p61"/>
          <p:cNvGrpSpPr/>
          <p:nvPr/>
        </p:nvGrpSpPr>
        <p:grpSpPr>
          <a:xfrm>
            <a:off x="7140377" y="3126199"/>
            <a:ext cx="295528" cy="338795"/>
            <a:chOff x="3895050" y="3806775"/>
            <a:chExt cx="419725" cy="481175"/>
          </a:xfrm>
        </p:grpSpPr>
        <p:sp>
          <p:nvSpPr>
            <p:cNvPr id="5221" name="Google Shape;5221;p6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6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3" name="Google Shape;5223;p61"/>
          <p:cNvGrpSpPr/>
          <p:nvPr/>
        </p:nvGrpSpPr>
        <p:grpSpPr>
          <a:xfrm>
            <a:off x="7543659" y="3125979"/>
            <a:ext cx="336296" cy="339235"/>
            <a:chOff x="4464775" y="3806475"/>
            <a:chExt cx="477625" cy="481800"/>
          </a:xfrm>
        </p:grpSpPr>
        <p:sp>
          <p:nvSpPr>
            <p:cNvPr id="5224" name="Google Shape;5224;p6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6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6" name="Google Shape;5226;p6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7" name="Google Shape;5227;p6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6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9" name="Google Shape;5229;p6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0" name="Google Shape;5230;p61"/>
          <p:cNvGrpSpPr/>
          <p:nvPr/>
        </p:nvGrpSpPr>
        <p:grpSpPr>
          <a:xfrm>
            <a:off x="7967105" y="3125970"/>
            <a:ext cx="339253" cy="339253"/>
            <a:chOff x="5049725" y="3806450"/>
            <a:chExt cx="481825" cy="481825"/>
          </a:xfrm>
        </p:grpSpPr>
        <p:sp>
          <p:nvSpPr>
            <p:cNvPr id="5231" name="Google Shape;5231;p6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2" name="Google Shape;5232;p6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3" name="Google Shape;5233;p6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4" name="Google Shape;5234;p61"/>
          <p:cNvGrpSpPr/>
          <p:nvPr/>
        </p:nvGrpSpPr>
        <p:grpSpPr>
          <a:xfrm>
            <a:off x="1276714" y="3951798"/>
            <a:ext cx="339253" cy="339253"/>
            <a:chOff x="5651375" y="3806450"/>
            <a:chExt cx="481825" cy="481825"/>
          </a:xfrm>
        </p:grpSpPr>
        <p:sp>
          <p:nvSpPr>
            <p:cNvPr id="5235" name="Google Shape;5235;p6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6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7" name="Google Shape;5237;p6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6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9" name="Google Shape;5239;p61"/>
          <p:cNvGrpSpPr/>
          <p:nvPr/>
        </p:nvGrpSpPr>
        <p:grpSpPr>
          <a:xfrm>
            <a:off x="3153646" y="3953787"/>
            <a:ext cx="298503" cy="335275"/>
            <a:chOff x="6264300" y="3809300"/>
            <a:chExt cx="423950" cy="476175"/>
          </a:xfrm>
        </p:grpSpPr>
        <p:sp>
          <p:nvSpPr>
            <p:cNvPr id="5240" name="Google Shape;5240;p6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6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2" name="Google Shape;5242;p6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3" name="Google Shape;5243;p61"/>
          <p:cNvGrpSpPr/>
          <p:nvPr/>
        </p:nvGrpSpPr>
        <p:grpSpPr>
          <a:xfrm>
            <a:off x="5032267" y="3538881"/>
            <a:ext cx="340573" cy="339271"/>
            <a:chOff x="898875" y="4399275"/>
            <a:chExt cx="483700" cy="481850"/>
          </a:xfrm>
        </p:grpSpPr>
        <p:sp>
          <p:nvSpPr>
            <p:cNvPr id="5244" name="Google Shape;5244;p6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5" name="Google Shape;5245;p61"/>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6" name="Google Shape;5246;p6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7" name="Google Shape;5247;p6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8" name="Google Shape;5248;p6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6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0" name="Google Shape;5250;p6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1" name="Google Shape;5251;p6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2" name="Google Shape;5252;p61"/>
          <p:cNvGrpSpPr/>
          <p:nvPr/>
        </p:nvGrpSpPr>
        <p:grpSpPr>
          <a:xfrm>
            <a:off x="5466000" y="3554133"/>
            <a:ext cx="339253" cy="308765"/>
            <a:chOff x="1492675" y="4420975"/>
            <a:chExt cx="481825" cy="438525"/>
          </a:xfrm>
        </p:grpSpPr>
        <p:sp>
          <p:nvSpPr>
            <p:cNvPr id="5253" name="Google Shape;5253;p6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4" name="Google Shape;5254;p6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5" name="Google Shape;5255;p6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6" name="Google Shape;5256;p6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7" name="Google Shape;5257;p6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8" name="Google Shape;5258;p61"/>
          <p:cNvGrpSpPr/>
          <p:nvPr/>
        </p:nvGrpSpPr>
        <p:grpSpPr>
          <a:xfrm>
            <a:off x="5870982" y="3539558"/>
            <a:ext cx="342580" cy="337915"/>
            <a:chOff x="2084100" y="4400250"/>
            <a:chExt cx="486550" cy="479925"/>
          </a:xfrm>
        </p:grpSpPr>
        <p:sp>
          <p:nvSpPr>
            <p:cNvPr id="5259" name="Google Shape;5259;p6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0" name="Google Shape;5260;p6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1" name="Google Shape;5261;p6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6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6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6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5" name="Google Shape;5265;p61"/>
          <p:cNvGrpSpPr/>
          <p:nvPr/>
        </p:nvGrpSpPr>
        <p:grpSpPr>
          <a:xfrm>
            <a:off x="6307462" y="3538907"/>
            <a:ext cx="298169" cy="339218"/>
            <a:chOff x="2707950" y="4399325"/>
            <a:chExt cx="423475" cy="481775"/>
          </a:xfrm>
        </p:grpSpPr>
        <p:sp>
          <p:nvSpPr>
            <p:cNvPr id="5266" name="Google Shape;5266;p6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7" name="Google Shape;5267;p6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6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6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0" name="Google Shape;5270;p6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6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6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6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4" name="Google Shape;5274;p6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5" name="Google Shape;5275;p6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6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6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8" name="Google Shape;5278;p61"/>
          <p:cNvGrpSpPr/>
          <p:nvPr/>
        </p:nvGrpSpPr>
        <p:grpSpPr>
          <a:xfrm>
            <a:off x="6736981" y="3538881"/>
            <a:ext cx="275057" cy="339271"/>
            <a:chOff x="3330525" y="4399275"/>
            <a:chExt cx="390650" cy="481850"/>
          </a:xfrm>
        </p:grpSpPr>
        <p:sp>
          <p:nvSpPr>
            <p:cNvPr id="5279" name="Google Shape;5279;p6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0" name="Google Shape;5280;p6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1" name="Google Shape;5281;p6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2" name="Google Shape;5282;p6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3" name="Google Shape;5283;p6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4" name="Google Shape;5284;p6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6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6" name="Google Shape;5286;p61"/>
          <p:cNvGrpSpPr/>
          <p:nvPr/>
        </p:nvGrpSpPr>
        <p:grpSpPr>
          <a:xfrm>
            <a:off x="7161510" y="3538890"/>
            <a:ext cx="253265" cy="339253"/>
            <a:chOff x="3938800" y="4399275"/>
            <a:chExt cx="359700" cy="481825"/>
          </a:xfrm>
        </p:grpSpPr>
        <p:sp>
          <p:nvSpPr>
            <p:cNvPr id="5287" name="Google Shape;5287;p6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8" name="Google Shape;5288;p6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9" name="Google Shape;5289;p6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6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6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2" name="Google Shape;5292;p61"/>
          <p:cNvGrpSpPr/>
          <p:nvPr/>
        </p:nvGrpSpPr>
        <p:grpSpPr>
          <a:xfrm>
            <a:off x="7632288" y="3538890"/>
            <a:ext cx="159039" cy="339253"/>
            <a:chOff x="4584850" y="4399275"/>
            <a:chExt cx="225875" cy="481825"/>
          </a:xfrm>
        </p:grpSpPr>
        <p:sp>
          <p:nvSpPr>
            <p:cNvPr id="5293" name="Google Shape;5293;p6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4" name="Google Shape;5294;p6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95" name="Google Shape;5295;p61"/>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96" name="Google Shape;5296;p61"/>
          <p:cNvGrpSpPr/>
          <p:nvPr/>
        </p:nvGrpSpPr>
        <p:grpSpPr>
          <a:xfrm>
            <a:off x="817316" y="3951795"/>
            <a:ext cx="339253" cy="339253"/>
            <a:chOff x="5642550" y="4399275"/>
            <a:chExt cx="481825" cy="481825"/>
          </a:xfrm>
        </p:grpSpPr>
        <p:sp>
          <p:nvSpPr>
            <p:cNvPr id="5297" name="Google Shape;5297;p6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6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9" name="Google Shape;5299;p61"/>
          <p:cNvGrpSpPr/>
          <p:nvPr/>
        </p:nvGrpSpPr>
        <p:grpSpPr>
          <a:xfrm>
            <a:off x="2670186" y="3963703"/>
            <a:ext cx="363316" cy="315437"/>
            <a:chOff x="6218300" y="4416175"/>
            <a:chExt cx="516000" cy="448000"/>
          </a:xfrm>
        </p:grpSpPr>
        <p:sp>
          <p:nvSpPr>
            <p:cNvPr id="5300" name="Google Shape;5300;p6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6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6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3" name="Google Shape;5303;p61"/>
          <p:cNvGrpSpPr/>
          <p:nvPr/>
        </p:nvGrpSpPr>
        <p:grpSpPr>
          <a:xfrm>
            <a:off x="5870391" y="3951792"/>
            <a:ext cx="339253" cy="339253"/>
            <a:chOff x="899850" y="4992125"/>
            <a:chExt cx="481825" cy="481825"/>
          </a:xfrm>
        </p:grpSpPr>
        <p:sp>
          <p:nvSpPr>
            <p:cNvPr id="5304" name="Google Shape;5304;p6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6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6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7" name="Google Shape;5307;p61"/>
          <p:cNvGrpSpPr/>
          <p:nvPr/>
        </p:nvGrpSpPr>
        <p:grpSpPr>
          <a:xfrm>
            <a:off x="5410993" y="3951792"/>
            <a:ext cx="339253" cy="339253"/>
            <a:chOff x="1492675" y="4992125"/>
            <a:chExt cx="481825" cy="481825"/>
          </a:xfrm>
        </p:grpSpPr>
        <p:sp>
          <p:nvSpPr>
            <p:cNvPr id="5308" name="Google Shape;5308;p6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6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0" name="Google Shape;5310;p61"/>
          <p:cNvGrpSpPr/>
          <p:nvPr/>
        </p:nvGrpSpPr>
        <p:grpSpPr>
          <a:xfrm>
            <a:off x="4951595" y="3951792"/>
            <a:ext cx="339253" cy="339253"/>
            <a:chOff x="2085525" y="4992125"/>
            <a:chExt cx="481825" cy="481825"/>
          </a:xfrm>
        </p:grpSpPr>
        <p:sp>
          <p:nvSpPr>
            <p:cNvPr id="5311" name="Google Shape;5311;p6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2" name="Google Shape;5312;p6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3" name="Google Shape;5313;p61"/>
          <p:cNvGrpSpPr/>
          <p:nvPr/>
        </p:nvGrpSpPr>
        <p:grpSpPr>
          <a:xfrm>
            <a:off x="6789344" y="3951792"/>
            <a:ext cx="339253" cy="339253"/>
            <a:chOff x="2678350" y="4992125"/>
            <a:chExt cx="481825" cy="481825"/>
          </a:xfrm>
        </p:grpSpPr>
        <p:sp>
          <p:nvSpPr>
            <p:cNvPr id="5314" name="Google Shape;5314;p6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5" name="Google Shape;5315;p6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6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7" name="Google Shape;5317;p61"/>
          <p:cNvGrpSpPr/>
          <p:nvPr/>
        </p:nvGrpSpPr>
        <p:grpSpPr>
          <a:xfrm>
            <a:off x="4492198" y="3951792"/>
            <a:ext cx="339253" cy="339253"/>
            <a:chOff x="3271200" y="4992125"/>
            <a:chExt cx="481825" cy="481825"/>
          </a:xfrm>
        </p:grpSpPr>
        <p:sp>
          <p:nvSpPr>
            <p:cNvPr id="5318" name="Google Shape;5318;p6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6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6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1" name="Google Shape;5321;p61"/>
          <p:cNvGrpSpPr/>
          <p:nvPr/>
        </p:nvGrpSpPr>
        <p:grpSpPr>
          <a:xfrm>
            <a:off x="6329788" y="3952813"/>
            <a:ext cx="339411" cy="337211"/>
            <a:chOff x="5049575" y="4993600"/>
            <a:chExt cx="482050" cy="478925"/>
          </a:xfrm>
        </p:grpSpPr>
        <p:sp>
          <p:nvSpPr>
            <p:cNvPr id="5322" name="Google Shape;5322;p6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3" name="Google Shape;5323;p6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4" name="Google Shape;5324;p6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5" name="Google Shape;5325;p6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26" name="Google Shape;5326;p61"/>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327" name="Google Shape;5327;p6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328" name="Google Shape;5328;p61"/>
          <p:cNvGrpSpPr/>
          <p:nvPr/>
        </p:nvGrpSpPr>
        <p:grpSpPr>
          <a:xfrm>
            <a:off x="7248742" y="3975375"/>
            <a:ext cx="195300" cy="343772"/>
            <a:chOff x="3999225" y="4364775"/>
            <a:chExt cx="195300" cy="343772"/>
          </a:xfrm>
        </p:grpSpPr>
        <p:grpSp>
          <p:nvGrpSpPr>
            <p:cNvPr id="5329" name="Google Shape;5329;p61"/>
            <p:cNvGrpSpPr/>
            <p:nvPr/>
          </p:nvGrpSpPr>
          <p:grpSpPr>
            <a:xfrm>
              <a:off x="4048568" y="4562577"/>
              <a:ext cx="97317" cy="145970"/>
              <a:chOff x="1529575" y="2222650"/>
              <a:chExt cx="203125" cy="304675"/>
            </a:xfrm>
          </p:grpSpPr>
          <p:sp>
            <p:nvSpPr>
              <p:cNvPr id="5330" name="Google Shape;5330;p61"/>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1"/>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61"/>
            <p:cNvGrpSpPr/>
            <p:nvPr/>
          </p:nvGrpSpPr>
          <p:grpSpPr>
            <a:xfrm>
              <a:off x="3999225" y="4364775"/>
              <a:ext cx="195300" cy="195300"/>
              <a:chOff x="3999225" y="4364775"/>
              <a:chExt cx="195300" cy="195300"/>
            </a:xfrm>
          </p:grpSpPr>
          <p:sp>
            <p:nvSpPr>
              <p:cNvPr id="5333" name="Google Shape;5333;p61"/>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1"/>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5" name="Google Shape;5335;p61"/>
          <p:cNvGrpSpPr/>
          <p:nvPr/>
        </p:nvGrpSpPr>
        <p:grpSpPr>
          <a:xfrm>
            <a:off x="7564186" y="3991627"/>
            <a:ext cx="277088" cy="259611"/>
            <a:chOff x="4335888" y="4398114"/>
            <a:chExt cx="277088" cy="259611"/>
          </a:xfrm>
        </p:grpSpPr>
        <p:grpSp>
          <p:nvGrpSpPr>
            <p:cNvPr id="5336" name="Google Shape;5336;p61"/>
            <p:cNvGrpSpPr/>
            <p:nvPr/>
          </p:nvGrpSpPr>
          <p:grpSpPr>
            <a:xfrm>
              <a:off x="4335888" y="4462425"/>
              <a:ext cx="195300" cy="195300"/>
              <a:chOff x="4335888" y="4462425"/>
              <a:chExt cx="195300" cy="195300"/>
            </a:xfrm>
          </p:grpSpPr>
          <p:sp>
            <p:nvSpPr>
              <p:cNvPr id="5337" name="Google Shape;5337;p61"/>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1"/>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61"/>
            <p:cNvGrpSpPr/>
            <p:nvPr/>
          </p:nvGrpSpPr>
          <p:grpSpPr>
            <a:xfrm>
              <a:off x="4509813" y="4398114"/>
              <a:ext cx="103162" cy="103198"/>
              <a:chOff x="2277975" y="2021700"/>
              <a:chExt cx="215325" cy="215400"/>
            </a:xfrm>
          </p:grpSpPr>
          <p:sp>
            <p:nvSpPr>
              <p:cNvPr id="5340" name="Google Shape;5340;p61"/>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1"/>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2" name="Google Shape;5342;p61"/>
          <p:cNvGrpSpPr/>
          <p:nvPr/>
        </p:nvGrpSpPr>
        <p:grpSpPr>
          <a:xfrm>
            <a:off x="7961419" y="4049613"/>
            <a:ext cx="392275" cy="195300"/>
            <a:chOff x="4752588" y="4440200"/>
            <a:chExt cx="392275" cy="195300"/>
          </a:xfrm>
        </p:grpSpPr>
        <p:grpSp>
          <p:nvGrpSpPr>
            <p:cNvPr id="5343" name="Google Shape;5343;p61"/>
            <p:cNvGrpSpPr/>
            <p:nvPr/>
          </p:nvGrpSpPr>
          <p:grpSpPr>
            <a:xfrm>
              <a:off x="4950384" y="4469728"/>
              <a:ext cx="194479" cy="136244"/>
              <a:chOff x="3163375" y="2175125"/>
              <a:chExt cx="405925" cy="284375"/>
            </a:xfrm>
          </p:grpSpPr>
          <p:sp>
            <p:nvSpPr>
              <p:cNvPr id="5344" name="Google Shape;5344;p61"/>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1"/>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1"/>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61"/>
            <p:cNvGrpSpPr/>
            <p:nvPr/>
          </p:nvGrpSpPr>
          <p:grpSpPr>
            <a:xfrm>
              <a:off x="4752588" y="4440200"/>
              <a:ext cx="195300" cy="195300"/>
              <a:chOff x="4335888" y="4462425"/>
              <a:chExt cx="195300" cy="195300"/>
            </a:xfrm>
          </p:grpSpPr>
          <p:sp>
            <p:nvSpPr>
              <p:cNvPr id="5348" name="Google Shape;5348;p61"/>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1"/>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53" name="Shape 5353"/>
        <p:cNvGrpSpPr/>
        <p:nvPr/>
      </p:nvGrpSpPr>
      <p:grpSpPr>
        <a:xfrm>
          <a:off x="0" y="0"/>
          <a:ext cx="0" cy="0"/>
          <a:chOff x="0" y="0"/>
          <a:chExt cx="0" cy="0"/>
        </a:xfrm>
      </p:grpSpPr>
      <p:grpSp>
        <p:nvGrpSpPr>
          <p:cNvPr id="5354" name="Google Shape;5354;p62"/>
          <p:cNvGrpSpPr/>
          <p:nvPr/>
        </p:nvGrpSpPr>
        <p:grpSpPr>
          <a:xfrm>
            <a:off x="856199" y="1311179"/>
            <a:ext cx="322099" cy="370529"/>
            <a:chOff x="-42971725" y="3217825"/>
            <a:chExt cx="275675" cy="317125"/>
          </a:xfrm>
        </p:grpSpPr>
        <p:sp>
          <p:nvSpPr>
            <p:cNvPr id="5355" name="Google Shape;5355;p6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62"/>
          <p:cNvGrpSpPr/>
          <p:nvPr/>
        </p:nvGrpSpPr>
        <p:grpSpPr>
          <a:xfrm>
            <a:off x="828113" y="1779835"/>
            <a:ext cx="378270" cy="337551"/>
            <a:chOff x="-42996150" y="3612600"/>
            <a:chExt cx="323750" cy="288900"/>
          </a:xfrm>
        </p:grpSpPr>
        <p:sp>
          <p:nvSpPr>
            <p:cNvPr id="5359" name="Google Shape;5359;p6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62"/>
          <p:cNvGrpSpPr/>
          <p:nvPr/>
        </p:nvGrpSpPr>
        <p:grpSpPr>
          <a:xfrm>
            <a:off x="830874" y="2189205"/>
            <a:ext cx="372749" cy="370909"/>
            <a:chOff x="-42994575" y="3950300"/>
            <a:chExt cx="319025" cy="317450"/>
          </a:xfrm>
        </p:grpSpPr>
        <p:sp>
          <p:nvSpPr>
            <p:cNvPr id="5363" name="Google Shape;5363;p6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62"/>
          <p:cNvGrpSpPr/>
          <p:nvPr/>
        </p:nvGrpSpPr>
        <p:grpSpPr>
          <a:xfrm>
            <a:off x="2984269" y="1336037"/>
            <a:ext cx="371785" cy="370879"/>
            <a:chOff x="-41111350" y="3239100"/>
            <a:chExt cx="318200" cy="317425"/>
          </a:xfrm>
        </p:grpSpPr>
        <p:sp>
          <p:nvSpPr>
            <p:cNvPr id="5367" name="Google Shape;5367;p6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62"/>
          <p:cNvGrpSpPr/>
          <p:nvPr/>
        </p:nvGrpSpPr>
        <p:grpSpPr>
          <a:xfrm>
            <a:off x="2980588" y="1771568"/>
            <a:ext cx="379146" cy="370967"/>
            <a:chOff x="-41117650" y="3605525"/>
            <a:chExt cx="324500" cy="317500"/>
          </a:xfrm>
        </p:grpSpPr>
        <p:sp>
          <p:nvSpPr>
            <p:cNvPr id="5372" name="Google Shape;5372;p6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5" name="Google Shape;5375;p62"/>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6" name="Google Shape;5376;p62"/>
          <p:cNvGrpSpPr/>
          <p:nvPr/>
        </p:nvGrpSpPr>
        <p:grpSpPr>
          <a:xfrm>
            <a:off x="1806843" y="2663092"/>
            <a:ext cx="216271" cy="371814"/>
            <a:chOff x="-39205300" y="3220175"/>
            <a:chExt cx="185100" cy="318225"/>
          </a:xfrm>
        </p:grpSpPr>
        <p:sp>
          <p:nvSpPr>
            <p:cNvPr id="5377" name="Google Shape;5377;p6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62"/>
          <p:cNvGrpSpPr/>
          <p:nvPr/>
        </p:nvGrpSpPr>
        <p:grpSpPr>
          <a:xfrm>
            <a:off x="1772370" y="3123163"/>
            <a:ext cx="300016" cy="369273"/>
            <a:chOff x="-39248625" y="3588600"/>
            <a:chExt cx="256775" cy="316050"/>
          </a:xfrm>
        </p:grpSpPr>
        <p:sp>
          <p:nvSpPr>
            <p:cNvPr id="5380" name="Google Shape;5380;p6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2" name="Google Shape;5382;p62"/>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2"/>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4" name="Google Shape;5384;p62"/>
          <p:cNvGrpSpPr/>
          <p:nvPr/>
        </p:nvGrpSpPr>
        <p:grpSpPr>
          <a:xfrm>
            <a:off x="1223084" y="1311179"/>
            <a:ext cx="429504" cy="370879"/>
            <a:chOff x="-42651700" y="3217825"/>
            <a:chExt cx="367600" cy="317425"/>
          </a:xfrm>
        </p:grpSpPr>
        <p:sp>
          <p:nvSpPr>
            <p:cNvPr id="5385" name="Google Shape;5385;p6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62"/>
          <p:cNvGrpSpPr/>
          <p:nvPr/>
        </p:nvGrpSpPr>
        <p:grpSpPr>
          <a:xfrm>
            <a:off x="1258516" y="1750829"/>
            <a:ext cx="358640" cy="363226"/>
            <a:chOff x="-42617300" y="3587775"/>
            <a:chExt cx="306950" cy="310875"/>
          </a:xfrm>
        </p:grpSpPr>
        <p:sp>
          <p:nvSpPr>
            <p:cNvPr id="5390" name="Google Shape;5390;p6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2" name="Google Shape;5392;p62"/>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3" name="Google Shape;5393;p62"/>
          <p:cNvGrpSpPr/>
          <p:nvPr/>
        </p:nvGrpSpPr>
        <p:grpSpPr>
          <a:xfrm>
            <a:off x="3430343" y="1335569"/>
            <a:ext cx="376926" cy="370324"/>
            <a:chOff x="-40748275" y="3238700"/>
            <a:chExt cx="322600" cy="316950"/>
          </a:xfrm>
        </p:grpSpPr>
        <p:sp>
          <p:nvSpPr>
            <p:cNvPr id="5394" name="Google Shape;5394;p6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62"/>
          <p:cNvGrpSpPr/>
          <p:nvPr/>
        </p:nvGrpSpPr>
        <p:grpSpPr>
          <a:xfrm>
            <a:off x="3432899" y="1803553"/>
            <a:ext cx="371814" cy="338690"/>
            <a:chOff x="-40745125" y="3632900"/>
            <a:chExt cx="318225" cy="289875"/>
          </a:xfrm>
        </p:grpSpPr>
        <p:sp>
          <p:nvSpPr>
            <p:cNvPr id="5401" name="Google Shape;5401;p6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62"/>
          <p:cNvGrpSpPr/>
          <p:nvPr/>
        </p:nvGrpSpPr>
        <p:grpSpPr>
          <a:xfrm>
            <a:off x="3437047" y="2214764"/>
            <a:ext cx="363518" cy="370178"/>
            <a:chOff x="-40742750" y="3972175"/>
            <a:chExt cx="311125" cy="316825"/>
          </a:xfrm>
        </p:grpSpPr>
        <p:sp>
          <p:nvSpPr>
            <p:cNvPr id="5409" name="Google Shape;5409;p6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62"/>
          <p:cNvGrpSpPr/>
          <p:nvPr/>
        </p:nvGrpSpPr>
        <p:grpSpPr>
          <a:xfrm>
            <a:off x="2219708" y="2664932"/>
            <a:ext cx="266892" cy="369974"/>
            <a:chOff x="-38860325" y="3221750"/>
            <a:chExt cx="228425" cy="316650"/>
          </a:xfrm>
        </p:grpSpPr>
        <p:sp>
          <p:nvSpPr>
            <p:cNvPr id="5412" name="Google Shape;5412;p6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6" name="Google Shape;5416;p62"/>
          <p:cNvGrpSpPr/>
          <p:nvPr/>
        </p:nvGrpSpPr>
        <p:grpSpPr>
          <a:xfrm>
            <a:off x="2170515" y="3126989"/>
            <a:ext cx="380081" cy="367111"/>
            <a:chOff x="-38905225" y="3591875"/>
            <a:chExt cx="325300" cy="314200"/>
          </a:xfrm>
        </p:grpSpPr>
        <p:sp>
          <p:nvSpPr>
            <p:cNvPr id="5417" name="Google Shape;5417;p6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0" name="Google Shape;5420;p62"/>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1" name="Google Shape;5421;p62"/>
          <p:cNvGrpSpPr/>
          <p:nvPr/>
        </p:nvGrpSpPr>
        <p:grpSpPr>
          <a:xfrm>
            <a:off x="3977265" y="3112069"/>
            <a:ext cx="290815" cy="369740"/>
            <a:chOff x="-37370925" y="3579105"/>
            <a:chExt cx="248900" cy="316450"/>
          </a:xfrm>
        </p:grpSpPr>
        <p:sp>
          <p:nvSpPr>
            <p:cNvPr id="5422" name="Google Shape;5422;p6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4" name="Google Shape;5424;p62"/>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2"/>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6" name="Google Shape;5426;p62"/>
          <p:cNvGrpSpPr/>
          <p:nvPr/>
        </p:nvGrpSpPr>
        <p:grpSpPr>
          <a:xfrm>
            <a:off x="1670640" y="2190140"/>
            <a:ext cx="371814" cy="369974"/>
            <a:chOff x="-42259725" y="3951100"/>
            <a:chExt cx="318225" cy="316650"/>
          </a:xfrm>
        </p:grpSpPr>
        <p:sp>
          <p:nvSpPr>
            <p:cNvPr id="5427" name="Google Shape;5427;p6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62"/>
          <p:cNvGrpSpPr/>
          <p:nvPr/>
        </p:nvGrpSpPr>
        <p:grpSpPr>
          <a:xfrm>
            <a:off x="3869002" y="1369161"/>
            <a:ext cx="370879" cy="337755"/>
            <a:chOff x="-40378075" y="3267450"/>
            <a:chExt cx="317425" cy="289075"/>
          </a:xfrm>
        </p:grpSpPr>
        <p:sp>
          <p:nvSpPr>
            <p:cNvPr id="5430" name="Google Shape;5430;p6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62"/>
          <p:cNvGrpSpPr/>
          <p:nvPr/>
        </p:nvGrpSpPr>
        <p:grpSpPr>
          <a:xfrm>
            <a:off x="3872668" y="1770429"/>
            <a:ext cx="363548" cy="369974"/>
            <a:chOff x="-40372575" y="3604550"/>
            <a:chExt cx="311150" cy="316650"/>
          </a:xfrm>
        </p:grpSpPr>
        <p:sp>
          <p:nvSpPr>
            <p:cNvPr id="5435" name="Google Shape;5435;p6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8" name="Google Shape;5438;p62"/>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9" name="Google Shape;5439;p62"/>
          <p:cNvGrpSpPr/>
          <p:nvPr/>
        </p:nvGrpSpPr>
        <p:grpSpPr>
          <a:xfrm>
            <a:off x="2596617" y="2663092"/>
            <a:ext cx="399038" cy="372165"/>
            <a:chOff x="-38542250" y="3220175"/>
            <a:chExt cx="341525" cy="318525"/>
          </a:xfrm>
        </p:grpSpPr>
        <p:sp>
          <p:nvSpPr>
            <p:cNvPr id="5440" name="Google Shape;5440;p6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62"/>
          <p:cNvGrpSpPr/>
          <p:nvPr/>
        </p:nvGrpSpPr>
        <p:grpSpPr>
          <a:xfrm>
            <a:off x="2618549" y="3122462"/>
            <a:ext cx="369974" cy="369068"/>
            <a:chOff x="-38537400" y="3588000"/>
            <a:chExt cx="316650" cy="315875"/>
          </a:xfrm>
        </p:grpSpPr>
        <p:sp>
          <p:nvSpPr>
            <p:cNvPr id="5444" name="Google Shape;5444;p6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8" name="Google Shape;5448;p62"/>
          <p:cNvGrpSpPr/>
          <p:nvPr/>
        </p:nvGrpSpPr>
        <p:grpSpPr>
          <a:xfrm>
            <a:off x="2617629" y="3579991"/>
            <a:ext cx="371814" cy="369974"/>
            <a:chOff x="-38538975" y="3954250"/>
            <a:chExt cx="318225" cy="316650"/>
          </a:xfrm>
        </p:grpSpPr>
        <p:sp>
          <p:nvSpPr>
            <p:cNvPr id="5449" name="Google Shape;5449;p6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62"/>
          <p:cNvGrpSpPr/>
          <p:nvPr/>
        </p:nvGrpSpPr>
        <p:grpSpPr>
          <a:xfrm>
            <a:off x="3934941" y="3574918"/>
            <a:ext cx="375465" cy="371814"/>
            <a:chOff x="-37385100" y="3949908"/>
            <a:chExt cx="321350" cy="318225"/>
          </a:xfrm>
        </p:grpSpPr>
        <p:sp>
          <p:nvSpPr>
            <p:cNvPr id="5452" name="Google Shape;5452;p6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62"/>
          <p:cNvGrpSpPr/>
          <p:nvPr/>
        </p:nvGrpSpPr>
        <p:grpSpPr>
          <a:xfrm>
            <a:off x="2110600" y="1310478"/>
            <a:ext cx="370909" cy="370675"/>
            <a:chOff x="-41895050" y="3217225"/>
            <a:chExt cx="317450" cy="317250"/>
          </a:xfrm>
        </p:grpSpPr>
        <p:sp>
          <p:nvSpPr>
            <p:cNvPr id="5455" name="Google Shape;5455;p6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62"/>
          <p:cNvGrpSpPr/>
          <p:nvPr/>
        </p:nvGrpSpPr>
        <p:grpSpPr>
          <a:xfrm>
            <a:off x="2110148" y="1747412"/>
            <a:ext cx="371814" cy="369974"/>
            <a:chOff x="-41893475" y="3584850"/>
            <a:chExt cx="318225" cy="316650"/>
          </a:xfrm>
        </p:grpSpPr>
        <p:sp>
          <p:nvSpPr>
            <p:cNvPr id="5461" name="Google Shape;5461;p6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5" name="Google Shape;5465;p62"/>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2"/>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7" name="Google Shape;5467;p62"/>
          <p:cNvGrpSpPr/>
          <p:nvPr/>
        </p:nvGrpSpPr>
        <p:grpSpPr>
          <a:xfrm>
            <a:off x="880176" y="3142704"/>
            <a:ext cx="337522" cy="370909"/>
            <a:chOff x="-39998250" y="3605325"/>
            <a:chExt cx="288875" cy="317450"/>
          </a:xfrm>
        </p:grpSpPr>
        <p:sp>
          <p:nvSpPr>
            <p:cNvPr id="5468" name="Google Shape;5468;p6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62"/>
          <p:cNvGrpSpPr/>
          <p:nvPr/>
        </p:nvGrpSpPr>
        <p:grpSpPr>
          <a:xfrm>
            <a:off x="863950" y="3601168"/>
            <a:ext cx="369974" cy="369945"/>
            <a:chOff x="-40011050" y="3972375"/>
            <a:chExt cx="316650" cy="316625"/>
          </a:xfrm>
        </p:grpSpPr>
        <p:sp>
          <p:nvSpPr>
            <p:cNvPr id="5471" name="Google Shape;5471;p6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62"/>
          <p:cNvGrpSpPr/>
          <p:nvPr/>
        </p:nvGrpSpPr>
        <p:grpSpPr>
          <a:xfrm>
            <a:off x="3095881" y="2665867"/>
            <a:ext cx="266921" cy="369039"/>
            <a:chOff x="-38129425" y="3222550"/>
            <a:chExt cx="228450" cy="315850"/>
          </a:xfrm>
        </p:grpSpPr>
        <p:sp>
          <p:nvSpPr>
            <p:cNvPr id="5474" name="Google Shape;5474;p6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62"/>
          <p:cNvGrpSpPr/>
          <p:nvPr/>
        </p:nvGrpSpPr>
        <p:grpSpPr>
          <a:xfrm>
            <a:off x="3050850" y="3122462"/>
            <a:ext cx="371785" cy="369974"/>
            <a:chOff x="-38172725" y="3588000"/>
            <a:chExt cx="318200" cy="316650"/>
          </a:xfrm>
        </p:grpSpPr>
        <p:sp>
          <p:nvSpPr>
            <p:cNvPr id="5477" name="Google Shape;5477;p6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62"/>
          <p:cNvGrpSpPr/>
          <p:nvPr/>
        </p:nvGrpSpPr>
        <p:grpSpPr>
          <a:xfrm>
            <a:off x="3126752" y="3580897"/>
            <a:ext cx="219981" cy="369974"/>
            <a:chOff x="-38109725" y="3955025"/>
            <a:chExt cx="188275" cy="316650"/>
          </a:xfrm>
        </p:grpSpPr>
        <p:sp>
          <p:nvSpPr>
            <p:cNvPr id="5486" name="Google Shape;5486;p6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8" name="Google Shape;5488;p62"/>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9" name="Google Shape;5489;p62"/>
          <p:cNvGrpSpPr/>
          <p:nvPr/>
        </p:nvGrpSpPr>
        <p:grpSpPr>
          <a:xfrm>
            <a:off x="2542151" y="1312318"/>
            <a:ext cx="373654" cy="369068"/>
            <a:chOff x="-41530375" y="3218800"/>
            <a:chExt cx="319800" cy="315875"/>
          </a:xfrm>
        </p:grpSpPr>
        <p:sp>
          <p:nvSpPr>
            <p:cNvPr id="5490" name="Google Shape;5490;p6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2" name="Google Shape;5492;p62"/>
          <p:cNvGrpSpPr/>
          <p:nvPr/>
        </p:nvGrpSpPr>
        <p:grpSpPr>
          <a:xfrm>
            <a:off x="2544444" y="1827476"/>
            <a:ext cx="369068" cy="289004"/>
            <a:chOff x="-41526450" y="3653375"/>
            <a:chExt cx="315875" cy="247350"/>
          </a:xfrm>
        </p:grpSpPr>
        <p:sp>
          <p:nvSpPr>
            <p:cNvPr id="5493" name="Google Shape;5493;p6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62"/>
          <p:cNvGrpSpPr/>
          <p:nvPr/>
        </p:nvGrpSpPr>
        <p:grpSpPr>
          <a:xfrm>
            <a:off x="2545831" y="2190140"/>
            <a:ext cx="366293" cy="369974"/>
            <a:chOff x="-41526450" y="3951100"/>
            <a:chExt cx="313500" cy="316650"/>
          </a:xfrm>
        </p:grpSpPr>
        <p:sp>
          <p:nvSpPr>
            <p:cNvPr id="5496" name="Google Shape;5496;p6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62"/>
          <p:cNvGrpSpPr/>
          <p:nvPr/>
        </p:nvGrpSpPr>
        <p:grpSpPr>
          <a:xfrm>
            <a:off x="1311086" y="2684269"/>
            <a:ext cx="339595" cy="371814"/>
            <a:chOff x="-39625900" y="3238300"/>
            <a:chExt cx="290650" cy="318225"/>
          </a:xfrm>
        </p:grpSpPr>
        <p:sp>
          <p:nvSpPr>
            <p:cNvPr id="5500" name="Google Shape;5500;p6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2" name="Google Shape;5502;p62"/>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3" name="Google Shape;5503;p62"/>
          <p:cNvGrpSpPr/>
          <p:nvPr/>
        </p:nvGrpSpPr>
        <p:grpSpPr>
          <a:xfrm>
            <a:off x="1305137" y="3600730"/>
            <a:ext cx="366293" cy="370441"/>
            <a:chOff x="-39647175" y="3972000"/>
            <a:chExt cx="313500" cy="317050"/>
          </a:xfrm>
        </p:grpSpPr>
        <p:sp>
          <p:nvSpPr>
            <p:cNvPr id="5504" name="Google Shape;5504;p6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62"/>
          <p:cNvGrpSpPr/>
          <p:nvPr/>
        </p:nvGrpSpPr>
        <p:grpSpPr>
          <a:xfrm>
            <a:off x="3474265" y="2664728"/>
            <a:ext cx="375495" cy="370879"/>
            <a:chOff x="-37808850" y="3221575"/>
            <a:chExt cx="321375" cy="317425"/>
          </a:xfrm>
        </p:grpSpPr>
        <p:sp>
          <p:nvSpPr>
            <p:cNvPr id="5508" name="Google Shape;5508;p6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62"/>
          <p:cNvGrpSpPr/>
          <p:nvPr/>
        </p:nvGrpSpPr>
        <p:grpSpPr>
          <a:xfrm>
            <a:off x="3483038" y="3186759"/>
            <a:ext cx="372749" cy="241158"/>
            <a:chOff x="-37806500" y="3643030"/>
            <a:chExt cx="319025" cy="206400"/>
          </a:xfrm>
        </p:grpSpPr>
        <p:sp>
          <p:nvSpPr>
            <p:cNvPr id="5511" name="Google Shape;5511;p6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3" name="Google Shape;5513;p62"/>
          <p:cNvGrpSpPr/>
          <p:nvPr/>
        </p:nvGrpSpPr>
        <p:grpSpPr>
          <a:xfrm>
            <a:off x="3485346" y="3579056"/>
            <a:ext cx="368134" cy="371814"/>
            <a:chOff x="-37804925" y="3953450"/>
            <a:chExt cx="315075" cy="318225"/>
          </a:xfrm>
        </p:grpSpPr>
        <p:sp>
          <p:nvSpPr>
            <p:cNvPr id="5514" name="Google Shape;5514;p6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7" name="Google Shape;5517;p62"/>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8" name="Google Shape;5518;p62"/>
          <p:cNvGrpSpPr/>
          <p:nvPr/>
        </p:nvGrpSpPr>
        <p:grpSpPr>
          <a:xfrm>
            <a:off x="4840364" y="1328538"/>
            <a:ext cx="355663" cy="308725"/>
            <a:chOff x="-28462125" y="3199700"/>
            <a:chExt cx="298550" cy="259150"/>
          </a:xfrm>
        </p:grpSpPr>
        <p:sp>
          <p:nvSpPr>
            <p:cNvPr id="5519" name="Google Shape;5519;p6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62"/>
          <p:cNvGrpSpPr/>
          <p:nvPr/>
        </p:nvGrpSpPr>
        <p:grpSpPr>
          <a:xfrm>
            <a:off x="4841317" y="1763228"/>
            <a:ext cx="353757" cy="352833"/>
            <a:chOff x="-28461325" y="3545475"/>
            <a:chExt cx="296950" cy="296175"/>
          </a:xfrm>
        </p:grpSpPr>
        <p:sp>
          <p:nvSpPr>
            <p:cNvPr id="5523" name="Google Shape;5523;p6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62"/>
          <p:cNvGrpSpPr/>
          <p:nvPr/>
        </p:nvGrpSpPr>
        <p:grpSpPr>
          <a:xfrm>
            <a:off x="4837550" y="2213272"/>
            <a:ext cx="361292" cy="352803"/>
            <a:chOff x="-28463700" y="3914875"/>
            <a:chExt cx="303275" cy="296150"/>
          </a:xfrm>
        </p:grpSpPr>
        <p:sp>
          <p:nvSpPr>
            <p:cNvPr id="5530" name="Google Shape;5530;p6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62"/>
          <p:cNvGrpSpPr/>
          <p:nvPr/>
        </p:nvGrpSpPr>
        <p:grpSpPr>
          <a:xfrm>
            <a:off x="7072335" y="1369355"/>
            <a:ext cx="351880" cy="227092"/>
            <a:chOff x="-26573400" y="3224125"/>
            <a:chExt cx="295375" cy="190625"/>
          </a:xfrm>
        </p:grpSpPr>
        <p:sp>
          <p:nvSpPr>
            <p:cNvPr id="5533" name="Google Shape;5533;p6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62"/>
          <p:cNvGrpSpPr/>
          <p:nvPr/>
        </p:nvGrpSpPr>
        <p:grpSpPr>
          <a:xfrm>
            <a:off x="7072335" y="1763690"/>
            <a:ext cx="351880" cy="351910"/>
            <a:chOff x="-26573400" y="3546250"/>
            <a:chExt cx="295375" cy="295400"/>
          </a:xfrm>
        </p:grpSpPr>
        <p:sp>
          <p:nvSpPr>
            <p:cNvPr id="5536" name="Google Shape;5536;p6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62"/>
          <p:cNvGrpSpPr/>
          <p:nvPr/>
        </p:nvGrpSpPr>
        <p:grpSpPr>
          <a:xfrm>
            <a:off x="7060615" y="2213599"/>
            <a:ext cx="375319" cy="352148"/>
            <a:chOff x="-26583625" y="3917025"/>
            <a:chExt cx="315050" cy="295600"/>
          </a:xfrm>
        </p:grpSpPr>
        <p:sp>
          <p:nvSpPr>
            <p:cNvPr id="5542" name="Google Shape;5542;p6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6" name="Google Shape;5546;p62"/>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7" name="Google Shape;5547;p62"/>
          <p:cNvGrpSpPr/>
          <p:nvPr/>
        </p:nvGrpSpPr>
        <p:grpSpPr>
          <a:xfrm>
            <a:off x="5759130" y="3172629"/>
            <a:ext cx="289039" cy="352833"/>
            <a:chOff x="-24694925" y="3518700"/>
            <a:chExt cx="242625" cy="296175"/>
          </a:xfrm>
        </p:grpSpPr>
        <p:sp>
          <p:nvSpPr>
            <p:cNvPr id="5548" name="Google Shape;5548;p6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62"/>
          <p:cNvGrpSpPr/>
          <p:nvPr/>
        </p:nvGrpSpPr>
        <p:grpSpPr>
          <a:xfrm>
            <a:off x="5758668" y="3622657"/>
            <a:ext cx="289962" cy="352833"/>
            <a:chOff x="-24709100" y="3888875"/>
            <a:chExt cx="243400" cy="296175"/>
          </a:xfrm>
        </p:grpSpPr>
        <p:sp>
          <p:nvSpPr>
            <p:cNvPr id="5553" name="Google Shape;5553;p6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62"/>
          <p:cNvGrpSpPr/>
          <p:nvPr/>
        </p:nvGrpSpPr>
        <p:grpSpPr>
          <a:xfrm>
            <a:off x="7958668" y="2695320"/>
            <a:ext cx="356556" cy="349557"/>
            <a:chOff x="-22863675" y="3131775"/>
            <a:chExt cx="299300" cy="293425"/>
          </a:xfrm>
        </p:grpSpPr>
        <p:sp>
          <p:nvSpPr>
            <p:cNvPr id="5557" name="Google Shape;5557;p6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62"/>
          <p:cNvGrpSpPr/>
          <p:nvPr/>
        </p:nvGrpSpPr>
        <p:grpSpPr>
          <a:xfrm>
            <a:off x="5301532" y="1306499"/>
            <a:ext cx="310602" cy="352803"/>
            <a:chOff x="-28069875" y="3175300"/>
            <a:chExt cx="260725" cy="296150"/>
          </a:xfrm>
        </p:grpSpPr>
        <p:sp>
          <p:nvSpPr>
            <p:cNvPr id="5561" name="Google Shape;5561;p6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0" name="Google Shape;5570;p62"/>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1" name="Google Shape;5571;p62"/>
          <p:cNvGrpSpPr/>
          <p:nvPr/>
        </p:nvGrpSpPr>
        <p:grpSpPr>
          <a:xfrm>
            <a:off x="5342810" y="2213733"/>
            <a:ext cx="228045" cy="351880"/>
            <a:chOff x="-28032075" y="3916450"/>
            <a:chExt cx="191425" cy="295375"/>
          </a:xfrm>
        </p:grpSpPr>
        <p:sp>
          <p:nvSpPr>
            <p:cNvPr id="5572" name="Google Shape;5572;p6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62"/>
          <p:cNvGrpSpPr/>
          <p:nvPr/>
        </p:nvGrpSpPr>
        <p:grpSpPr>
          <a:xfrm>
            <a:off x="7508157" y="1306484"/>
            <a:ext cx="352833" cy="352833"/>
            <a:chOff x="-26201650" y="3176075"/>
            <a:chExt cx="296175" cy="296175"/>
          </a:xfrm>
        </p:grpSpPr>
        <p:sp>
          <p:nvSpPr>
            <p:cNvPr id="5576" name="Google Shape;5576;p6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62"/>
          <p:cNvGrpSpPr/>
          <p:nvPr/>
        </p:nvGrpSpPr>
        <p:grpSpPr>
          <a:xfrm>
            <a:off x="7507680" y="1763705"/>
            <a:ext cx="353786" cy="351880"/>
            <a:chOff x="-26204800" y="3547050"/>
            <a:chExt cx="296975" cy="295375"/>
          </a:xfrm>
        </p:grpSpPr>
        <p:sp>
          <p:nvSpPr>
            <p:cNvPr id="5579" name="Google Shape;5579;p6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1" name="Google Shape;5581;p62"/>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2" name="Google Shape;5582;p62"/>
          <p:cNvGrpSpPr/>
          <p:nvPr/>
        </p:nvGrpSpPr>
        <p:grpSpPr>
          <a:xfrm>
            <a:off x="6178935" y="2693683"/>
            <a:ext cx="345328" cy="352833"/>
            <a:chOff x="-24353875" y="3147725"/>
            <a:chExt cx="289875" cy="296175"/>
          </a:xfrm>
        </p:grpSpPr>
        <p:sp>
          <p:nvSpPr>
            <p:cNvPr id="5583" name="Google Shape;5583;p6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62"/>
          <p:cNvGrpSpPr/>
          <p:nvPr/>
        </p:nvGrpSpPr>
        <p:grpSpPr>
          <a:xfrm>
            <a:off x="6186917" y="3173090"/>
            <a:ext cx="329365" cy="351910"/>
            <a:chOff x="-24344425" y="3519475"/>
            <a:chExt cx="276475" cy="295400"/>
          </a:xfrm>
        </p:grpSpPr>
        <p:sp>
          <p:nvSpPr>
            <p:cNvPr id="5586" name="Google Shape;5586;p6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62"/>
          <p:cNvGrpSpPr/>
          <p:nvPr/>
        </p:nvGrpSpPr>
        <p:grpSpPr>
          <a:xfrm>
            <a:off x="6176597" y="3625010"/>
            <a:ext cx="350004" cy="348128"/>
            <a:chOff x="-24353075" y="3891250"/>
            <a:chExt cx="293800" cy="292225"/>
          </a:xfrm>
        </p:grpSpPr>
        <p:sp>
          <p:nvSpPr>
            <p:cNvPr id="5589" name="Google Shape;5589;p6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1" name="Google Shape;5591;p62"/>
          <p:cNvGrpSpPr/>
          <p:nvPr/>
        </p:nvGrpSpPr>
        <p:grpSpPr>
          <a:xfrm>
            <a:off x="7960068" y="3173313"/>
            <a:ext cx="353757" cy="351463"/>
            <a:chOff x="-22845575" y="3504075"/>
            <a:chExt cx="296950" cy="295025"/>
          </a:xfrm>
        </p:grpSpPr>
        <p:sp>
          <p:nvSpPr>
            <p:cNvPr id="5592" name="Google Shape;5592;p6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4" name="Google Shape;5594;p62"/>
          <p:cNvGrpSpPr/>
          <p:nvPr/>
        </p:nvGrpSpPr>
        <p:grpSpPr>
          <a:xfrm>
            <a:off x="5753249" y="1306961"/>
            <a:ext cx="299344" cy="351880"/>
            <a:chOff x="-27691025" y="3175300"/>
            <a:chExt cx="251275" cy="295375"/>
          </a:xfrm>
        </p:grpSpPr>
        <p:sp>
          <p:nvSpPr>
            <p:cNvPr id="5595" name="Google Shape;5595;p6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62"/>
          <p:cNvGrpSpPr/>
          <p:nvPr/>
        </p:nvGrpSpPr>
        <p:grpSpPr>
          <a:xfrm>
            <a:off x="5725566" y="1825637"/>
            <a:ext cx="354710" cy="228015"/>
            <a:chOff x="-27721750" y="3598250"/>
            <a:chExt cx="297750" cy="191400"/>
          </a:xfrm>
        </p:grpSpPr>
        <p:sp>
          <p:nvSpPr>
            <p:cNvPr id="5600" name="Google Shape;5600;p6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62"/>
          <p:cNvGrpSpPr/>
          <p:nvPr/>
        </p:nvGrpSpPr>
        <p:grpSpPr>
          <a:xfrm>
            <a:off x="5726966" y="2219183"/>
            <a:ext cx="351910" cy="340980"/>
            <a:chOff x="-27719400" y="3925600"/>
            <a:chExt cx="295400" cy="286225"/>
          </a:xfrm>
        </p:grpSpPr>
        <p:sp>
          <p:nvSpPr>
            <p:cNvPr id="5603" name="Google Shape;5603;p6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62"/>
          <p:cNvGrpSpPr/>
          <p:nvPr/>
        </p:nvGrpSpPr>
        <p:grpSpPr>
          <a:xfrm>
            <a:off x="7948238" y="1306023"/>
            <a:ext cx="353757" cy="353757"/>
            <a:chOff x="-25834600" y="3176875"/>
            <a:chExt cx="296950" cy="296950"/>
          </a:xfrm>
        </p:grpSpPr>
        <p:sp>
          <p:nvSpPr>
            <p:cNvPr id="5606" name="Google Shape;5606;p6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62"/>
          <p:cNvGrpSpPr/>
          <p:nvPr/>
        </p:nvGrpSpPr>
        <p:grpSpPr>
          <a:xfrm>
            <a:off x="7948238" y="1774024"/>
            <a:ext cx="353757" cy="331241"/>
            <a:chOff x="-25834600" y="3564375"/>
            <a:chExt cx="296950" cy="278050"/>
          </a:xfrm>
        </p:grpSpPr>
        <p:sp>
          <p:nvSpPr>
            <p:cNvPr id="5612" name="Google Shape;5612;p6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62"/>
          <p:cNvGrpSpPr/>
          <p:nvPr/>
        </p:nvGrpSpPr>
        <p:grpSpPr>
          <a:xfrm>
            <a:off x="7946362" y="2213376"/>
            <a:ext cx="357509" cy="352595"/>
            <a:chOff x="-25834600" y="3915850"/>
            <a:chExt cx="300100" cy="295975"/>
          </a:xfrm>
        </p:grpSpPr>
        <p:sp>
          <p:nvSpPr>
            <p:cNvPr id="5621" name="Google Shape;5621;p6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62"/>
          <p:cNvGrpSpPr/>
          <p:nvPr/>
        </p:nvGrpSpPr>
        <p:grpSpPr>
          <a:xfrm>
            <a:off x="6681790" y="2694606"/>
            <a:ext cx="228968" cy="350987"/>
            <a:chOff x="-23930925" y="3149300"/>
            <a:chExt cx="192200" cy="294625"/>
          </a:xfrm>
        </p:grpSpPr>
        <p:sp>
          <p:nvSpPr>
            <p:cNvPr id="5625" name="Google Shape;5625;p6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62"/>
          <p:cNvGrpSpPr/>
          <p:nvPr/>
        </p:nvGrpSpPr>
        <p:grpSpPr>
          <a:xfrm>
            <a:off x="6638620" y="3173090"/>
            <a:ext cx="315307" cy="351910"/>
            <a:chOff x="-23962425" y="3519475"/>
            <a:chExt cx="264675" cy="295400"/>
          </a:xfrm>
        </p:grpSpPr>
        <p:sp>
          <p:nvSpPr>
            <p:cNvPr id="5630" name="Google Shape;5630;p6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2" name="Google Shape;5632;p62"/>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3" name="Google Shape;5633;p62"/>
          <p:cNvGrpSpPr/>
          <p:nvPr/>
        </p:nvGrpSpPr>
        <p:grpSpPr>
          <a:xfrm>
            <a:off x="8017295" y="3623134"/>
            <a:ext cx="239302" cy="351880"/>
            <a:chOff x="-22788075" y="3904625"/>
            <a:chExt cx="200875" cy="295375"/>
          </a:xfrm>
        </p:grpSpPr>
        <p:sp>
          <p:nvSpPr>
            <p:cNvPr id="5634" name="Google Shape;5634;p6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62"/>
          <p:cNvGrpSpPr/>
          <p:nvPr/>
        </p:nvGrpSpPr>
        <p:grpSpPr>
          <a:xfrm>
            <a:off x="6172593" y="1306499"/>
            <a:ext cx="354710" cy="352803"/>
            <a:chOff x="-27351575" y="3175300"/>
            <a:chExt cx="297750" cy="296150"/>
          </a:xfrm>
        </p:grpSpPr>
        <p:sp>
          <p:nvSpPr>
            <p:cNvPr id="5639" name="Google Shape;5639;p6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62"/>
          <p:cNvGrpSpPr/>
          <p:nvPr/>
        </p:nvGrpSpPr>
        <p:grpSpPr>
          <a:xfrm>
            <a:off x="6218402" y="1758809"/>
            <a:ext cx="269293" cy="353072"/>
            <a:chOff x="-27313750" y="3545275"/>
            <a:chExt cx="226050" cy="296375"/>
          </a:xfrm>
        </p:grpSpPr>
        <p:sp>
          <p:nvSpPr>
            <p:cNvPr id="5644" name="Google Shape;5644;p6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62"/>
          <p:cNvGrpSpPr/>
          <p:nvPr/>
        </p:nvGrpSpPr>
        <p:grpSpPr>
          <a:xfrm>
            <a:off x="6172593" y="2211380"/>
            <a:ext cx="354710" cy="356586"/>
            <a:chOff x="-27351575" y="3915650"/>
            <a:chExt cx="297750" cy="299325"/>
          </a:xfrm>
        </p:grpSpPr>
        <p:sp>
          <p:nvSpPr>
            <p:cNvPr id="5648" name="Google Shape;5648;p6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62"/>
          <p:cNvGrpSpPr/>
          <p:nvPr/>
        </p:nvGrpSpPr>
        <p:grpSpPr>
          <a:xfrm>
            <a:off x="4860084" y="2693579"/>
            <a:ext cx="319060" cy="353042"/>
            <a:chOff x="-25445525" y="3175900"/>
            <a:chExt cx="267825" cy="296350"/>
          </a:xfrm>
        </p:grpSpPr>
        <p:sp>
          <p:nvSpPr>
            <p:cNvPr id="5651" name="Google Shape;5651;p6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62"/>
          <p:cNvGrpSpPr/>
          <p:nvPr/>
        </p:nvGrpSpPr>
        <p:grpSpPr>
          <a:xfrm>
            <a:off x="4841797" y="3183902"/>
            <a:ext cx="355633" cy="330288"/>
            <a:chOff x="-25465200" y="3565175"/>
            <a:chExt cx="298525" cy="277250"/>
          </a:xfrm>
        </p:grpSpPr>
        <p:sp>
          <p:nvSpPr>
            <p:cNvPr id="5655" name="Google Shape;5655;p6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62"/>
          <p:cNvGrpSpPr/>
          <p:nvPr/>
        </p:nvGrpSpPr>
        <p:grpSpPr>
          <a:xfrm>
            <a:off x="4841336" y="3623432"/>
            <a:ext cx="356556" cy="351285"/>
            <a:chOff x="-25465200" y="3916150"/>
            <a:chExt cx="299300" cy="294875"/>
          </a:xfrm>
        </p:grpSpPr>
        <p:sp>
          <p:nvSpPr>
            <p:cNvPr id="5658" name="Google Shape;5658;p6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62"/>
          <p:cNvGrpSpPr/>
          <p:nvPr/>
        </p:nvGrpSpPr>
        <p:grpSpPr>
          <a:xfrm>
            <a:off x="7068775" y="2693698"/>
            <a:ext cx="351880" cy="352803"/>
            <a:chOff x="-23615075" y="3148525"/>
            <a:chExt cx="295375" cy="296150"/>
          </a:xfrm>
        </p:grpSpPr>
        <p:sp>
          <p:nvSpPr>
            <p:cNvPr id="5661" name="Google Shape;5661;p6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5" name="Google Shape;5665;p62"/>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6" name="Google Shape;5666;p62"/>
          <p:cNvGrpSpPr/>
          <p:nvPr/>
        </p:nvGrpSpPr>
        <p:grpSpPr>
          <a:xfrm>
            <a:off x="7068299" y="3632977"/>
            <a:ext cx="352833" cy="332194"/>
            <a:chOff x="-23615075" y="3906200"/>
            <a:chExt cx="296175" cy="278850"/>
          </a:xfrm>
        </p:grpSpPr>
        <p:sp>
          <p:nvSpPr>
            <p:cNvPr id="5667" name="Google Shape;5667;p6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0" name="Google Shape;5670;p62"/>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1" name="Google Shape;5671;p62"/>
          <p:cNvGrpSpPr/>
          <p:nvPr/>
        </p:nvGrpSpPr>
        <p:grpSpPr>
          <a:xfrm>
            <a:off x="6617268" y="1306618"/>
            <a:ext cx="353757" cy="352565"/>
            <a:chOff x="-26980600" y="3175500"/>
            <a:chExt cx="296950" cy="295950"/>
          </a:xfrm>
        </p:grpSpPr>
        <p:sp>
          <p:nvSpPr>
            <p:cNvPr id="5672" name="Google Shape;5672;p6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5" name="Google Shape;5675;p62"/>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6" name="Google Shape;5676;p62"/>
          <p:cNvGrpSpPr/>
          <p:nvPr/>
        </p:nvGrpSpPr>
        <p:grpSpPr>
          <a:xfrm>
            <a:off x="6617744" y="2245154"/>
            <a:ext cx="352803" cy="289039"/>
            <a:chOff x="-26981375" y="3951875"/>
            <a:chExt cx="296150" cy="242625"/>
          </a:xfrm>
        </p:grpSpPr>
        <p:sp>
          <p:nvSpPr>
            <p:cNvPr id="5677" name="Google Shape;5677;p6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62"/>
          <p:cNvGrpSpPr/>
          <p:nvPr/>
        </p:nvGrpSpPr>
        <p:grpSpPr>
          <a:xfrm>
            <a:off x="5282787" y="2692745"/>
            <a:ext cx="351910" cy="354710"/>
            <a:chOff x="-25094250" y="3176075"/>
            <a:chExt cx="295400" cy="297750"/>
          </a:xfrm>
        </p:grpSpPr>
        <p:sp>
          <p:nvSpPr>
            <p:cNvPr id="5681" name="Google Shape;5681;p6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62"/>
          <p:cNvGrpSpPr/>
          <p:nvPr/>
        </p:nvGrpSpPr>
        <p:grpSpPr>
          <a:xfrm>
            <a:off x="5282787" y="3173106"/>
            <a:ext cx="351910" cy="351880"/>
            <a:chOff x="-25094250" y="3547050"/>
            <a:chExt cx="295400" cy="295375"/>
          </a:xfrm>
        </p:grpSpPr>
        <p:sp>
          <p:nvSpPr>
            <p:cNvPr id="5685" name="Google Shape;5685;p6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0" name="Google Shape;5690;p62"/>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1" name="Google Shape;5691;p62"/>
          <p:cNvGrpSpPr/>
          <p:nvPr/>
        </p:nvGrpSpPr>
        <p:grpSpPr>
          <a:xfrm>
            <a:off x="7514864" y="2693698"/>
            <a:ext cx="352803" cy="352803"/>
            <a:chOff x="-23245675" y="3148525"/>
            <a:chExt cx="296150" cy="296150"/>
          </a:xfrm>
        </p:grpSpPr>
        <p:sp>
          <p:nvSpPr>
            <p:cNvPr id="5692" name="Google Shape;5692;p6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5" name="Google Shape;5695;p62"/>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6" name="Google Shape;5696;p62"/>
          <p:cNvGrpSpPr/>
          <p:nvPr/>
        </p:nvGrpSpPr>
        <p:grpSpPr>
          <a:xfrm>
            <a:off x="7515325" y="3622672"/>
            <a:ext cx="351880" cy="352803"/>
            <a:chOff x="-23244900" y="3888100"/>
            <a:chExt cx="295375" cy="296150"/>
          </a:xfrm>
        </p:grpSpPr>
        <p:sp>
          <p:nvSpPr>
            <p:cNvPr id="5697" name="Google Shape;5697;p6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8" name="Google Shape;5708;p62"/>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2"/>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710" name="Google Shape;5710;p62"/>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14" name="Shape 5714"/>
        <p:cNvGrpSpPr/>
        <p:nvPr/>
      </p:nvGrpSpPr>
      <p:grpSpPr>
        <a:xfrm>
          <a:off x="0" y="0"/>
          <a:ext cx="0" cy="0"/>
          <a:chOff x="0" y="0"/>
          <a:chExt cx="0" cy="0"/>
        </a:xfrm>
      </p:grpSpPr>
      <p:sp>
        <p:nvSpPr>
          <p:cNvPr id="5715" name="Google Shape;5715;p63"/>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6" name="Google Shape;5716;p63"/>
          <p:cNvGrpSpPr/>
          <p:nvPr/>
        </p:nvGrpSpPr>
        <p:grpSpPr>
          <a:xfrm>
            <a:off x="832654" y="1819647"/>
            <a:ext cx="367261" cy="367261"/>
            <a:chOff x="-65145700" y="3727425"/>
            <a:chExt cx="317425" cy="317425"/>
          </a:xfrm>
        </p:grpSpPr>
        <p:sp>
          <p:nvSpPr>
            <p:cNvPr id="5717" name="Google Shape;5717;p6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63"/>
          <p:cNvGrpSpPr/>
          <p:nvPr/>
        </p:nvGrpSpPr>
        <p:grpSpPr>
          <a:xfrm>
            <a:off x="835851" y="2248561"/>
            <a:ext cx="360868" cy="367261"/>
            <a:chOff x="-65144125" y="4094450"/>
            <a:chExt cx="311900" cy="317425"/>
          </a:xfrm>
        </p:grpSpPr>
        <p:sp>
          <p:nvSpPr>
            <p:cNvPr id="5720" name="Google Shape;5720;p6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3" name="Google Shape;5723;p63"/>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4" name="Google Shape;5724;p63"/>
          <p:cNvGrpSpPr/>
          <p:nvPr/>
        </p:nvGrpSpPr>
        <p:grpSpPr>
          <a:xfrm>
            <a:off x="3039420" y="1819256"/>
            <a:ext cx="370645" cy="368042"/>
            <a:chOff x="-63250675" y="3744075"/>
            <a:chExt cx="320350" cy="318100"/>
          </a:xfrm>
        </p:grpSpPr>
        <p:sp>
          <p:nvSpPr>
            <p:cNvPr id="5725" name="Google Shape;5725;p6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63"/>
          <p:cNvGrpSpPr/>
          <p:nvPr/>
        </p:nvGrpSpPr>
        <p:grpSpPr>
          <a:xfrm>
            <a:off x="3041112" y="2248561"/>
            <a:ext cx="367261" cy="367261"/>
            <a:chOff x="-63250675" y="4110200"/>
            <a:chExt cx="317425" cy="317425"/>
          </a:xfrm>
        </p:grpSpPr>
        <p:sp>
          <p:nvSpPr>
            <p:cNvPr id="5729" name="Google Shape;5729;p6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63"/>
          <p:cNvGrpSpPr/>
          <p:nvPr/>
        </p:nvGrpSpPr>
        <p:grpSpPr>
          <a:xfrm>
            <a:off x="1720159" y="2745656"/>
            <a:ext cx="359075" cy="358844"/>
            <a:chOff x="-61351725" y="3372400"/>
            <a:chExt cx="310350" cy="310150"/>
          </a:xfrm>
        </p:grpSpPr>
        <p:sp>
          <p:nvSpPr>
            <p:cNvPr id="5739" name="Google Shape;5739;p6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63"/>
          <p:cNvGrpSpPr/>
          <p:nvPr/>
        </p:nvGrpSpPr>
        <p:grpSpPr>
          <a:xfrm>
            <a:off x="1716514" y="3208713"/>
            <a:ext cx="366364" cy="333534"/>
            <a:chOff x="-61354875" y="3751050"/>
            <a:chExt cx="316650" cy="288275"/>
          </a:xfrm>
        </p:grpSpPr>
        <p:sp>
          <p:nvSpPr>
            <p:cNvPr id="5743" name="Google Shape;5743;p6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63"/>
          <p:cNvGrpSpPr/>
          <p:nvPr/>
        </p:nvGrpSpPr>
        <p:grpSpPr>
          <a:xfrm>
            <a:off x="1716514" y="3650352"/>
            <a:ext cx="366364" cy="367290"/>
            <a:chOff x="-61354875" y="4101525"/>
            <a:chExt cx="316650" cy="317450"/>
          </a:xfrm>
        </p:grpSpPr>
        <p:sp>
          <p:nvSpPr>
            <p:cNvPr id="5747" name="Google Shape;5747;p6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63"/>
          <p:cNvGrpSpPr/>
          <p:nvPr/>
        </p:nvGrpSpPr>
        <p:grpSpPr>
          <a:xfrm>
            <a:off x="3932949" y="2742228"/>
            <a:ext cx="368157" cy="365699"/>
            <a:chOff x="-59470075" y="3308975"/>
            <a:chExt cx="318200" cy="316075"/>
          </a:xfrm>
        </p:grpSpPr>
        <p:sp>
          <p:nvSpPr>
            <p:cNvPr id="5750" name="Google Shape;5750;p6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63"/>
          <p:cNvGrpSpPr/>
          <p:nvPr/>
        </p:nvGrpSpPr>
        <p:grpSpPr>
          <a:xfrm>
            <a:off x="1278379" y="1377933"/>
            <a:ext cx="367261" cy="364686"/>
            <a:chOff x="-64781025" y="3361050"/>
            <a:chExt cx="317425" cy="315200"/>
          </a:xfrm>
        </p:grpSpPr>
        <p:sp>
          <p:nvSpPr>
            <p:cNvPr id="5760" name="Google Shape;5760;p6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4" name="Google Shape;5764;p63"/>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3"/>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3"/>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7" name="Google Shape;5767;p63"/>
          <p:cNvGrpSpPr/>
          <p:nvPr/>
        </p:nvGrpSpPr>
        <p:grpSpPr>
          <a:xfrm>
            <a:off x="3482779" y="1819372"/>
            <a:ext cx="382765" cy="367810"/>
            <a:chOff x="-62890750" y="3747425"/>
            <a:chExt cx="330825" cy="317900"/>
          </a:xfrm>
        </p:grpSpPr>
        <p:sp>
          <p:nvSpPr>
            <p:cNvPr id="5768" name="Google Shape;5768;p6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3"/>
          <p:cNvGrpSpPr/>
          <p:nvPr/>
        </p:nvGrpSpPr>
        <p:grpSpPr>
          <a:xfrm>
            <a:off x="3490531" y="2249009"/>
            <a:ext cx="367261" cy="366364"/>
            <a:chOff x="-62884425" y="4111775"/>
            <a:chExt cx="317425" cy="316650"/>
          </a:xfrm>
        </p:grpSpPr>
        <p:sp>
          <p:nvSpPr>
            <p:cNvPr id="5783" name="Google Shape;5783;p6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63"/>
          <p:cNvGrpSpPr/>
          <p:nvPr/>
        </p:nvGrpSpPr>
        <p:grpSpPr>
          <a:xfrm>
            <a:off x="2163165" y="2745078"/>
            <a:ext cx="365438" cy="360001"/>
            <a:chOff x="-60991775" y="3376900"/>
            <a:chExt cx="315850" cy="311150"/>
          </a:xfrm>
        </p:grpSpPr>
        <p:sp>
          <p:nvSpPr>
            <p:cNvPr id="5786" name="Google Shape;5786;p6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63"/>
          <p:cNvGrpSpPr/>
          <p:nvPr/>
        </p:nvGrpSpPr>
        <p:grpSpPr>
          <a:xfrm>
            <a:off x="2162702" y="3195942"/>
            <a:ext cx="366364" cy="359075"/>
            <a:chOff x="-60988625" y="3740800"/>
            <a:chExt cx="316650" cy="310350"/>
          </a:xfrm>
        </p:grpSpPr>
        <p:sp>
          <p:nvSpPr>
            <p:cNvPr id="5790" name="Google Shape;5790;p6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63"/>
          <p:cNvGrpSpPr/>
          <p:nvPr/>
        </p:nvGrpSpPr>
        <p:grpSpPr>
          <a:xfrm>
            <a:off x="2162702" y="3651393"/>
            <a:ext cx="366364" cy="365207"/>
            <a:chOff x="-60987850" y="4100950"/>
            <a:chExt cx="316650" cy="315650"/>
          </a:xfrm>
        </p:grpSpPr>
        <p:sp>
          <p:nvSpPr>
            <p:cNvPr id="5794" name="Google Shape;5794;p6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63"/>
          <p:cNvGrpSpPr/>
          <p:nvPr/>
        </p:nvGrpSpPr>
        <p:grpSpPr>
          <a:xfrm>
            <a:off x="3932486" y="3196853"/>
            <a:ext cx="369083" cy="357253"/>
            <a:chOff x="-59447250" y="3706150"/>
            <a:chExt cx="319000" cy="308775"/>
          </a:xfrm>
        </p:grpSpPr>
        <p:sp>
          <p:nvSpPr>
            <p:cNvPr id="5800" name="Google Shape;5800;p6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63"/>
          <p:cNvGrpSpPr/>
          <p:nvPr/>
        </p:nvGrpSpPr>
        <p:grpSpPr>
          <a:xfrm>
            <a:off x="1721214" y="1378164"/>
            <a:ext cx="368186" cy="364224"/>
            <a:chOff x="-64406125" y="3362225"/>
            <a:chExt cx="318225" cy="314800"/>
          </a:xfrm>
        </p:grpSpPr>
        <p:sp>
          <p:nvSpPr>
            <p:cNvPr id="5805" name="Google Shape;5805;p6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7" name="Google Shape;5807;p63"/>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8" name="Google Shape;5808;p63"/>
          <p:cNvGrpSpPr/>
          <p:nvPr/>
        </p:nvGrpSpPr>
        <p:grpSpPr>
          <a:xfrm>
            <a:off x="1721677" y="2249009"/>
            <a:ext cx="367261" cy="366364"/>
            <a:chOff x="-64410850" y="4094450"/>
            <a:chExt cx="317425" cy="316650"/>
          </a:xfrm>
        </p:grpSpPr>
        <p:sp>
          <p:nvSpPr>
            <p:cNvPr id="5809" name="Google Shape;5809;p6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2" name="Google Shape;5812;p63"/>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3" name="Google Shape;5813;p63"/>
          <p:cNvGrpSpPr/>
          <p:nvPr/>
        </p:nvGrpSpPr>
        <p:grpSpPr>
          <a:xfrm>
            <a:off x="3943225" y="1819083"/>
            <a:ext cx="365467" cy="368389"/>
            <a:chOff x="-62516625" y="3743175"/>
            <a:chExt cx="315875" cy="318400"/>
          </a:xfrm>
        </p:grpSpPr>
        <p:sp>
          <p:nvSpPr>
            <p:cNvPr id="5814" name="Google Shape;5814;p6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63"/>
          <p:cNvGrpSpPr/>
          <p:nvPr/>
        </p:nvGrpSpPr>
        <p:grpSpPr>
          <a:xfrm>
            <a:off x="3950065" y="2269054"/>
            <a:ext cx="351786" cy="326274"/>
            <a:chOff x="-62511900" y="4129100"/>
            <a:chExt cx="304050" cy="282000"/>
          </a:xfrm>
        </p:grpSpPr>
        <p:sp>
          <p:nvSpPr>
            <p:cNvPr id="5817" name="Google Shape;5817;p6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2" name="Google Shape;5822;p63"/>
          <p:cNvGrpSpPr/>
          <p:nvPr/>
        </p:nvGrpSpPr>
        <p:grpSpPr>
          <a:xfrm>
            <a:off x="2628187" y="2741448"/>
            <a:ext cx="310770" cy="367261"/>
            <a:chOff x="-60597975" y="3367475"/>
            <a:chExt cx="268600" cy="317425"/>
          </a:xfrm>
        </p:grpSpPr>
        <p:sp>
          <p:nvSpPr>
            <p:cNvPr id="5823" name="Google Shape;5823;p6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8" name="Google Shape;5828;p63"/>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9" name="Google Shape;5829;p63"/>
          <p:cNvGrpSpPr/>
          <p:nvPr/>
        </p:nvGrpSpPr>
        <p:grpSpPr>
          <a:xfrm>
            <a:off x="2600390" y="3702764"/>
            <a:ext cx="366364" cy="262465"/>
            <a:chOff x="-60621600" y="4145650"/>
            <a:chExt cx="316650" cy="226850"/>
          </a:xfrm>
        </p:grpSpPr>
        <p:sp>
          <p:nvSpPr>
            <p:cNvPr id="5830" name="Google Shape;5830;p6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63"/>
          <p:cNvGrpSpPr/>
          <p:nvPr/>
        </p:nvGrpSpPr>
        <p:grpSpPr>
          <a:xfrm>
            <a:off x="3937042" y="3651263"/>
            <a:ext cx="359972" cy="365467"/>
            <a:chOff x="-59400775" y="4084200"/>
            <a:chExt cx="311125" cy="315875"/>
          </a:xfrm>
        </p:grpSpPr>
        <p:sp>
          <p:nvSpPr>
            <p:cNvPr id="5834" name="Google Shape;5834;p6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63"/>
          <p:cNvGrpSpPr/>
          <p:nvPr/>
        </p:nvGrpSpPr>
        <p:grpSpPr>
          <a:xfrm>
            <a:off x="2161136" y="1377094"/>
            <a:ext cx="365438" cy="366364"/>
            <a:chOff x="-64044600" y="3360375"/>
            <a:chExt cx="315850" cy="316650"/>
          </a:xfrm>
        </p:grpSpPr>
        <p:sp>
          <p:nvSpPr>
            <p:cNvPr id="5841" name="Google Shape;5841;p6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63"/>
          <p:cNvGrpSpPr/>
          <p:nvPr/>
        </p:nvGrpSpPr>
        <p:grpSpPr>
          <a:xfrm>
            <a:off x="2187559" y="1819647"/>
            <a:ext cx="312592" cy="367261"/>
            <a:chOff x="-64022550" y="3727425"/>
            <a:chExt cx="270175" cy="317425"/>
          </a:xfrm>
        </p:grpSpPr>
        <p:sp>
          <p:nvSpPr>
            <p:cNvPr id="5845" name="Google Shape;5845;p6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63"/>
          <p:cNvGrpSpPr/>
          <p:nvPr/>
        </p:nvGrpSpPr>
        <p:grpSpPr>
          <a:xfrm>
            <a:off x="2211697" y="2248547"/>
            <a:ext cx="264317" cy="367290"/>
            <a:chOff x="-64001300" y="4093650"/>
            <a:chExt cx="228450" cy="317450"/>
          </a:xfrm>
        </p:grpSpPr>
        <p:sp>
          <p:nvSpPr>
            <p:cNvPr id="5849" name="Google Shape;5849;p6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63"/>
          <p:cNvGrpSpPr/>
          <p:nvPr/>
        </p:nvGrpSpPr>
        <p:grpSpPr>
          <a:xfrm>
            <a:off x="830701" y="2741838"/>
            <a:ext cx="359972" cy="366480"/>
            <a:chOff x="-62148800" y="3377700"/>
            <a:chExt cx="311125" cy="316750"/>
          </a:xfrm>
        </p:grpSpPr>
        <p:sp>
          <p:nvSpPr>
            <p:cNvPr id="5854" name="Google Shape;5854;p6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63"/>
          <p:cNvGrpSpPr/>
          <p:nvPr/>
        </p:nvGrpSpPr>
        <p:grpSpPr>
          <a:xfrm>
            <a:off x="826608" y="3191835"/>
            <a:ext cx="368157" cy="367290"/>
            <a:chOff x="-62154300" y="3743950"/>
            <a:chExt cx="318200" cy="317450"/>
          </a:xfrm>
        </p:grpSpPr>
        <p:sp>
          <p:nvSpPr>
            <p:cNvPr id="5857" name="Google Shape;5857;p6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63"/>
          <p:cNvGrpSpPr/>
          <p:nvPr/>
        </p:nvGrpSpPr>
        <p:grpSpPr>
          <a:xfrm>
            <a:off x="826594" y="3650815"/>
            <a:ext cx="368186" cy="366364"/>
            <a:chOff x="-62151950" y="4111775"/>
            <a:chExt cx="318225" cy="316650"/>
          </a:xfrm>
        </p:grpSpPr>
        <p:sp>
          <p:nvSpPr>
            <p:cNvPr id="5860" name="Google Shape;5860;p6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4" name="Google Shape;5864;p63"/>
          <p:cNvGrpSpPr/>
          <p:nvPr/>
        </p:nvGrpSpPr>
        <p:grpSpPr>
          <a:xfrm>
            <a:off x="3045218" y="2741361"/>
            <a:ext cx="368157" cy="367434"/>
            <a:chOff x="-60254550" y="3367325"/>
            <a:chExt cx="318200" cy="317575"/>
          </a:xfrm>
        </p:grpSpPr>
        <p:sp>
          <p:nvSpPr>
            <p:cNvPr id="5865" name="Google Shape;5865;p6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63"/>
          <p:cNvGrpSpPr/>
          <p:nvPr/>
        </p:nvGrpSpPr>
        <p:grpSpPr>
          <a:xfrm>
            <a:off x="3046115" y="3192355"/>
            <a:ext cx="366364" cy="366248"/>
            <a:chOff x="-60255350" y="3733825"/>
            <a:chExt cx="316650" cy="316550"/>
          </a:xfrm>
        </p:grpSpPr>
        <p:sp>
          <p:nvSpPr>
            <p:cNvPr id="5870" name="Google Shape;5870;p6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63"/>
          <p:cNvGrpSpPr/>
          <p:nvPr/>
        </p:nvGrpSpPr>
        <p:grpSpPr>
          <a:xfrm>
            <a:off x="3073912" y="3651263"/>
            <a:ext cx="310770" cy="365467"/>
            <a:chOff x="-60232500" y="4101525"/>
            <a:chExt cx="268600" cy="315875"/>
          </a:xfrm>
        </p:grpSpPr>
        <p:sp>
          <p:nvSpPr>
            <p:cNvPr id="5878" name="Google Shape;5878;p6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0" name="Google Shape;5880;p63"/>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1" name="Google Shape;5881;p63"/>
          <p:cNvGrpSpPr/>
          <p:nvPr/>
        </p:nvGrpSpPr>
        <p:grpSpPr>
          <a:xfrm>
            <a:off x="2606912" y="1377094"/>
            <a:ext cx="368186" cy="366364"/>
            <a:chOff x="-63679950" y="3360375"/>
            <a:chExt cx="318225" cy="316650"/>
          </a:xfrm>
        </p:grpSpPr>
        <p:sp>
          <p:nvSpPr>
            <p:cNvPr id="5882" name="Google Shape;5882;p6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6" name="Google Shape;5886;p63"/>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7" name="Google Shape;5887;p63"/>
          <p:cNvGrpSpPr/>
          <p:nvPr/>
        </p:nvGrpSpPr>
        <p:grpSpPr>
          <a:xfrm>
            <a:off x="2605539" y="2248431"/>
            <a:ext cx="370934" cy="367521"/>
            <a:chOff x="-63679950" y="4093450"/>
            <a:chExt cx="320600" cy="317650"/>
          </a:xfrm>
        </p:grpSpPr>
        <p:sp>
          <p:nvSpPr>
            <p:cNvPr id="5888" name="Google Shape;5888;p6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63"/>
          <p:cNvGrpSpPr/>
          <p:nvPr/>
        </p:nvGrpSpPr>
        <p:grpSpPr>
          <a:xfrm>
            <a:off x="1265656" y="2741433"/>
            <a:ext cx="366364" cy="367290"/>
            <a:chOff x="-61784125" y="3377700"/>
            <a:chExt cx="316650" cy="317450"/>
          </a:xfrm>
        </p:grpSpPr>
        <p:sp>
          <p:nvSpPr>
            <p:cNvPr id="5892" name="Google Shape;5892;p6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63"/>
          <p:cNvGrpSpPr/>
          <p:nvPr/>
        </p:nvGrpSpPr>
        <p:grpSpPr>
          <a:xfrm>
            <a:off x="1265656" y="3191835"/>
            <a:ext cx="366364" cy="367290"/>
            <a:chOff x="-61783350" y="3743950"/>
            <a:chExt cx="316650" cy="317450"/>
          </a:xfrm>
        </p:grpSpPr>
        <p:sp>
          <p:nvSpPr>
            <p:cNvPr id="5900" name="Google Shape;5900;p6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2" name="Google Shape;5902;p63"/>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3"/>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3"/>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5" name="Google Shape;5905;p63"/>
          <p:cNvGrpSpPr/>
          <p:nvPr/>
        </p:nvGrpSpPr>
        <p:grpSpPr>
          <a:xfrm>
            <a:off x="3487080" y="3651668"/>
            <a:ext cx="369112" cy="364657"/>
            <a:chOff x="-59869425" y="4102225"/>
            <a:chExt cx="319025" cy="315175"/>
          </a:xfrm>
        </p:grpSpPr>
        <p:sp>
          <p:nvSpPr>
            <p:cNvPr id="5906" name="Google Shape;5906;p6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0" name="Google Shape;5910;p63"/>
          <p:cNvGrpSpPr/>
          <p:nvPr/>
        </p:nvGrpSpPr>
        <p:grpSpPr>
          <a:xfrm>
            <a:off x="2605883" y="4120490"/>
            <a:ext cx="366364" cy="365467"/>
            <a:chOff x="-59029025" y="3711650"/>
            <a:chExt cx="316650" cy="315875"/>
          </a:xfrm>
        </p:grpSpPr>
        <p:sp>
          <p:nvSpPr>
            <p:cNvPr id="5911" name="Google Shape;5911;p6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63"/>
          <p:cNvGrpSpPr/>
          <p:nvPr/>
        </p:nvGrpSpPr>
        <p:grpSpPr>
          <a:xfrm>
            <a:off x="4841373" y="1398014"/>
            <a:ext cx="351940" cy="348188"/>
            <a:chOff x="581525" y="3254850"/>
            <a:chExt cx="297750" cy="294575"/>
          </a:xfrm>
        </p:grpSpPr>
        <p:sp>
          <p:nvSpPr>
            <p:cNvPr id="5919" name="Google Shape;5919;p6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63"/>
          <p:cNvGrpSpPr/>
          <p:nvPr/>
        </p:nvGrpSpPr>
        <p:grpSpPr>
          <a:xfrm>
            <a:off x="4840442" y="1836950"/>
            <a:ext cx="353802" cy="351497"/>
            <a:chOff x="580725" y="3617925"/>
            <a:chExt cx="299325" cy="297375"/>
          </a:xfrm>
        </p:grpSpPr>
        <p:sp>
          <p:nvSpPr>
            <p:cNvPr id="5923" name="Google Shape;5923;p6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63"/>
          <p:cNvGrpSpPr/>
          <p:nvPr/>
        </p:nvGrpSpPr>
        <p:grpSpPr>
          <a:xfrm>
            <a:off x="4842304" y="2284140"/>
            <a:ext cx="350079" cy="350079"/>
            <a:chOff x="583100" y="3982600"/>
            <a:chExt cx="296175" cy="296175"/>
          </a:xfrm>
        </p:grpSpPr>
        <p:sp>
          <p:nvSpPr>
            <p:cNvPr id="5929" name="Google Shape;5929;p6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63"/>
          <p:cNvGrpSpPr/>
          <p:nvPr/>
        </p:nvGrpSpPr>
        <p:grpSpPr>
          <a:xfrm>
            <a:off x="7074918" y="1397764"/>
            <a:ext cx="307231" cy="348690"/>
            <a:chOff x="2423775" y="3226875"/>
            <a:chExt cx="259925" cy="295000"/>
          </a:xfrm>
        </p:grpSpPr>
        <p:sp>
          <p:nvSpPr>
            <p:cNvPr id="5937" name="Google Shape;5937;p6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63"/>
          <p:cNvGrpSpPr/>
          <p:nvPr/>
        </p:nvGrpSpPr>
        <p:grpSpPr>
          <a:xfrm>
            <a:off x="7052106" y="1839049"/>
            <a:ext cx="352857" cy="347301"/>
            <a:chOff x="2404875" y="3592725"/>
            <a:chExt cx="298525" cy="293825"/>
          </a:xfrm>
        </p:grpSpPr>
        <p:sp>
          <p:nvSpPr>
            <p:cNvPr id="5941" name="Google Shape;5941;p6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63"/>
          <p:cNvGrpSpPr/>
          <p:nvPr/>
        </p:nvGrpSpPr>
        <p:grpSpPr>
          <a:xfrm>
            <a:off x="7053036" y="2284614"/>
            <a:ext cx="350995" cy="349133"/>
            <a:chOff x="2404875" y="3955825"/>
            <a:chExt cx="296950" cy="295375"/>
          </a:xfrm>
        </p:grpSpPr>
        <p:sp>
          <p:nvSpPr>
            <p:cNvPr id="5945" name="Google Shape;5945;p6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63"/>
          <p:cNvGrpSpPr/>
          <p:nvPr/>
        </p:nvGrpSpPr>
        <p:grpSpPr>
          <a:xfrm>
            <a:off x="5747016" y="2748808"/>
            <a:ext cx="349163" cy="350079"/>
            <a:chOff x="4263650" y="3235150"/>
            <a:chExt cx="295400" cy="296175"/>
          </a:xfrm>
        </p:grpSpPr>
        <p:sp>
          <p:nvSpPr>
            <p:cNvPr id="5950" name="Google Shape;5950;p6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63"/>
          <p:cNvGrpSpPr/>
          <p:nvPr/>
        </p:nvGrpSpPr>
        <p:grpSpPr>
          <a:xfrm>
            <a:off x="5744696" y="3207969"/>
            <a:ext cx="353802" cy="327739"/>
            <a:chOff x="4266025" y="3609275"/>
            <a:chExt cx="299325" cy="277275"/>
          </a:xfrm>
        </p:grpSpPr>
        <p:sp>
          <p:nvSpPr>
            <p:cNvPr id="5956" name="Google Shape;5956;p6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63"/>
          <p:cNvGrpSpPr/>
          <p:nvPr/>
        </p:nvGrpSpPr>
        <p:grpSpPr>
          <a:xfrm>
            <a:off x="5745154" y="3673356"/>
            <a:ext cx="352886" cy="349133"/>
            <a:chOff x="4263650" y="3963700"/>
            <a:chExt cx="298550" cy="295375"/>
          </a:xfrm>
        </p:grpSpPr>
        <p:sp>
          <p:nvSpPr>
            <p:cNvPr id="5959" name="Google Shape;5959;p6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63"/>
          <p:cNvGrpSpPr/>
          <p:nvPr/>
        </p:nvGrpSpPr>
        <p:grpSpPr>
          <a:xfrm>
            <a:off x="8023491" y="2748809"/>
            <a:ext cx="226264" cy="350079"/>
            <a:chOff x="6164975" y="3211525"/>
            <a:chExt cx="191425" cy="296175"/>
          </a:xfrm>
        </p:grpSpPr>
        <p:sp>
          <p:nvSpPr>
            <p:cNvPr id="5967" name="Google Shape;5967;p6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63"/>
          <p:cNvGrpSpPr/>
          <p:nvPr/>
        </p:nvGrpSpPr>
        <p:grpSpPr>
          <a:xfrm>
            <a:off x="5285528" y="1397084"/>
            <a:ext cx="352886" cy="350049"/>
            <a:chOff x="946175" y="3253275"/>
            <a:chExt cx="298550" cy="296150"/>
          </a:xfrm>
        </p:grpSpPr>
        <p:sp>
          <p:nvSpPr>
            <p:cNvPr id="5975" name="Google Shape;5975;p6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63"/>
          <p:cNvGrpSpPr/>
          <p:nvPr/>
        </p:nvGrpSpPr>
        <p:grpSpPr>
          <a:xfrm>
            <a:off x="5286459" y="1839048"/>
            <a:ext cx="351024" cy="347301"/>
            <a:chOff x="946175" y="3619500"/>
            <a:chExt cx="296975" cy="293825"/>
          </a:xfrm>
        </p:grpSpPr>
        <p:sp>
          <p:nvSpPr>
            <p:cNvPr id="5981" name="Google Shape;5981;p6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63"/>
          <p:cNvGrpSpPr/>
          <p:nvPr/>
        </p:nvGrpSpPr>
        <p:grpSpPr>
          <a:xfrm>
            <a:off x="5286001" y="2283682"/>
            <a:ext cx="351940" cy="350995"/>
            <a:chOff x="944600" y="3981825"/>
            <a:chExt cx="297750" cy="296950"/>
          </a:xfrm>
        </p:grpSpPr>
        <p:sp>
          <p:nvSpPr>
            <p:cNvPr id="5988" name="Google Shape;5988;p6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63"/>
          <p:cNvGrpSpPr/>
          <p:nvPr/>
        </p:nvGrpSpPr>
        <p:grpSpPr>
          <a:xfrm>
            <a:off x="7502937" y="1397542"/>
            <a:ext cx="350079" cy="349133"/>
            <a:chOff x="2768750" y="3227275"/>
            <a:chExt cx="296175" cy="295375"/>
          </a:xfrm>
        </p:grpSpPr>
        <p:sp>
          <p:nvSpPr>
            <p:cNvPr id="5993" name="Google Shape;5993;p6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1" name="Google Shape;6001;p63"/>
          <p:cNvGrpSpPr/>
          <p:nvPr/>
        </p:nvGrpSpPr>
        <p:grpSpPr>
          <a:xfrm>
            <a:off x="7523888" y="1838414"/>
            <a:ext cx="308177" cy="348572"/>
            <a:chOff x="2786075" y="3591800"/>
            <a:chExt cx="260725" cy="294900"/>
          </a:xfrm>
        </p:grpSpPr>
        <p:sp>
          <p:nvSpPr>
            <p:cNvPr id="6002" name="Google Shape;6002;p6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63"/>
          <p:cNvGrpSpPr/>
          <p:nvPr/>
        </p:nvGrpSpPr>
        <p:grpSpPr>
          <a:xfrm>
            <a:off x="7564387" y="2284141"/>
            <a:ext cx="227180" cy="350079"/>
            <a:chOff x="2819150" y="3955025"/>
            <a:chExt cx="192200" cy="296175"/>
          </a:xfrm>
        </p:grpSpPr>
        <p:sp>
          <p:nvSpPr>
            <p:cNvPr id="6008" name="Google Shape;6008;p6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63"/>
          <p:cNvGrpSpPr/>
          <p:nvPr/>
        </p:nvGrpSpPr>
        <p:grpSpPr>
          <a:xfrm>
            <a:off x="6188160" y="2749739"/>
            <a:ext cx="349133" cy="348217"/>
            <a:chOff x="4629125" y="3235150"/>
            <a:chExt cx="295375" cy="294600"/>
          </a:xfrm>
        </p:grpSpPr>
        <p:sp>
          <p:nvSpPr>
            <p:cNvPr id="6013" name="Google Shape;6013;p6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63"/>
          <p:cNvGrpSpPr/>
          <p:nvPr/>
        </p:nvGrpSpPr>
        <p:grpSpPr>
          <a:xfrm>
            <a:off x="6188145" y="3197272"/>
            <a:ext cx="349163" cy="349133"/>
            <a:chOff x="4628325" y="3599825"/>
            <a:chExt cx="295400" cy="295375"/>
          </a:xfrm>
        </p:grpSpPr>
        <p:sp>
          <p:nvSpPr>
            <p:cNvPr id="6019" name="Google Shape;6019;p6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63"/>
          <p:cNvGrpSpPr/>
          <p:nvPr/>
        </p:nvGrpSpPr>
        <p:grpSpPr>
          <a:xfrm>
            <a:off x="6209096" y="3672883"/>
            <a:ext cx="307261" cy="350079"/>
            <a:chOff x="4645650" y="3962900"/>
            <a:chExt cx="259950" cy="296175"/>
          </a:xfrm>
        </p:grpSpPr>
        <p:sp>
          <p:nvSpPr>
            <p:cNvPr id="6032" name="Google Shape;6032;p6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63"/>
          <p:cNvGrpSpPr/>
          <p:nvPr/>
        </p:nvGrpSpPr>
        <p:grpSpPr>
          <a:xfrm>
            <a:off x="7962056" y="3197745"/>
            <a:ext cx="349133" cy="348188"/>
            <a:chOff x="6143725" y="3582500"/>
            <a:chExt cx="295375" cy="294575"/>
          </a:xfrm>
        </p:grpSpPr>
        <p:sp>
          <p:nvSpPr>
            <p:cNvPr id="6039" name="Google Shape;6039;p6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63"/>
          <p:cNvGrpSpPr/>
          <p:nvPr/>
        </p:nvGrpSpPr>
        <p:grpSpPr>
          <a:xfrm>
            <a:off x="5730883" y="1397084"/>
            <a:ext cx="350995" cy="350049"/>
            <a:chOff x="1310075" y="3253275"/>
            <a:chExt cx="296950" cy="296150"/>
          </a:xfrm>
        </p:grpSpPr>
        <p:sp>
          <p:nvSpPr>
            <p:cNvPr id="6047" name="Google Shape;6047;p6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0" name="Google Shape;6050;p63"/>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1" name="Google Shape;6051;p63"/>
          <p:cNvGrpSpPr/>
          <p:nvPr/>
        </p:nvGrpSpPr>
        <p:grpSpPr>
          <a:xfrm>
            <a:off x="5730410" y="2283343"/>
            <a:ext cx="351941" cy="351675"/>
            <a:chOff x="1310075" y="3980250"/>
            <a:chExt cx="297750" cy="297525"/>
          </a:xfrm>
        </p:grpSpPr>
        <p:sp>
          <p:nvSpPr>
            <p:cNvPr id="6052" name="Google Shape;6052;p6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63"/>
          <p:cNvGrpSpPr/>
          <p:nvPr/>
        </p:nvGrpSpPr>
        <p:grpSpPr>
          <a:xfrm>
            <a:off x="7995198" y="1397542"/>
            <a:ext cx="266305" cy="349133"/>
            <a:chOff x="3167275" y="3227275"/>
            <a:chExt cx="225300" cy="295375"/>
          </a:xfrm>
        </p:grpSpPr>
        <p:sp>
          <p:nvSpPr>
            <p:cNvPr id="6057" name="Google Shape;6057;p6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2" name="Google Shape;6062;p63"/>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3" name="Google Shape;6063;p63"/>
          <p:cNvGrpSpPr/>
          <p:nvPr/>
        </p:nvGrpSpPr>
        <p:grpSpPr>
          <a:xfrm>
            <a:off x="7952380" y="2284599"/>
            <a:ext cx="351940" cy="349163"/>
            <a:chOff x="3133425" y="3955025"/>
            <a:chExt cx="297750" cy="295400"/>
          </a:xfrm>
        </p:grpSpPr>
        <p:sp>
          <p:nvSpPr>
            <p:cNvPr id="6064" name="Google Shape;6064;p6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63"/>
          <p:cNvGrpSpPr/>
          <p:nvPr/>
        </p:nvGrpSpPr>
        <p:grpSpPr>
          <a:xfrm>
            <a:off x="6632554" y="2748187"/>
            <a:ext cx="350079" cy="351320"/>
            <a:chOff x="4991425" y="3234750"/>
            <a:chExt cx="296175" cy="297225"/>
          </a:xfrm>
        </p:grpSpPr>
        <p:sp>
          <p:nvSpPr>
            <p:cNvPr id="6068" name="Google Shape;6068;p6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63"/>
          <p:cNvGrpSpPr/>
          <p:nvPr/>
        </p:nvGrpSpPr>
        <p:grpSpPr>
          <a:xfrm>
            <a:off x="6632554" y="3217750"/>
            <a:ext cx="350079" cy="308177"/>
            <a:chOff x="4991425" y="3617150"/>
            <a:chExt cx="296175" cy="260725"/>
          </a:xfrm>
        </p:grpSpPr>
        <p:sp>
          <p:nvSpPr>
            <p:cNvPr id="6075" name="Google Shape;6075;p6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63"/>
          <p:cNvGrpSpPr/>
          <p:nvPr/>
        </p:nvGrpSpPr>
        <p:grpSpPr>
          <a:xfrm>
            <a:off x="6709827" y="3673341"/>
            <a:ext cx="195532" cy="349163"/>
            <a:chOff x="5056800" y="3962900"/>
            <a:chExt cx="165425" cy="295400"/>
          </a:xfrm>
        </p:grpSpPr>
        <p:sp>
          <p:nvSpPr>
            <p:cNvPr id="6083" name="Google Shape;6083;p6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6" name="Google Shape;6086;p63"/>
          <p:cNvGrpSpPr/>
          <p:nvPr/>
        </p:nvGrpSpPr>
        <p:grpSpPr>
          <a:xfrm>
            <a:off x="7961125" y="3673357"/>
            <a:ext cx="350995" cy="349133"/>
            <a:chOff x="6168925" y="3936925"/>
            <a:chExt cx="296950" cy="295375"/>
          </a:xfrm>
        </p:grpSpPr>
        <p:sp>
          <p:nvSpPr>
            <p:cNvPr id="6087" name="Google Shape;6087;p6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63"/>
          <p:cNvGrpSpPr/>
          <p:nvPr/>
        </p:nvGrpSpPr>
        <p:grpSpPr>
          <a:xfrm>
            <a:off x="6174844" y="1390429"/>
            <a:ext cx="348188" cy="349133"/>
            <a:chOff x="1674750" y="3254050"/>
            <a:chExt cx="294575" cy="295375"/>
          </a:xfrm>
        </p:grpSpPr>
        <p:sp>
          <p:nvSpPr>
            <p:cNvPr id="6094" name="Google Shape;6094;p6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63"/>
          <p:cNvGrpSpPr/>
          <p:nvPr/>
        </p:nvGrpSpPr>
        <p:grpSpPr>
          <a:xfrm>
            <a:off x="6189239" y="1838132"/>
            <a:ext cx="319347" cy="349133"/>
            <a:chOff x="1687350" y="3618725"/>
            <a:chExt cx="270175" cy="295375"/>
          </a:xfrm>
        </p:grpSpPr>
        <p:sp>
          <p:nvSpPr>
            <p:cNvPr id="6098" name="Google Shape;6098;p6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63"/>
          <p:cNvGrpSpPr/>
          <p:nvPr/>
        </p:nvGrpSpPr>
        <p:grpSpPr>
          <a:xfrm>
            <a:off x="6172942" y="2284613"/>
            <a:ext cx="351940" cy="349133"/>
            <a:chOff x="1672375" y="3982600"/>
            <a:chExt cx="297750" cy="295375"/>
          </a:xfrm>
        </p:grpSpPr>
        <p:sp>
          <p:nvSpPr>
            <p:cNvPr id="6102" name="Google Shape;6102;p6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63"/>
          <p:cNvGrpSpPr/>
          <p:nvPr/>
        </p:nvGrpSpPr>
        <p:grpSpPr>
          <a:xfrm>
            <a:off x="4864934" y="2748808"/>
            <a:ext cx="350079" cy="350079"/>
            <a:chOff x="3497300" y="3227275"/>
            <a:chExt cx="296175" cy="296175"/>
          </a:xfrm>
        </p:grpSpPr>
        <p:sp>
          <p:nvSpPr>
            <p:cNvPr id="6106" name="Google Shape;6106;p6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63"/>
          <p:cNvGrpSpPr/>
          <p:nvPr/>
        </p:nvGrpSpPr>
        <p:grpSpPr>
          <a:xfrm>
            <a:off x="4865407" y="3198203"/>
            <a:ext cx="349133" cy="347272"/>
            <a:chOff x="3497300" y="3591950"/>
            <a:chExt cx="295375" cy="293800"/>
          </a:xfrm>
        </p:grpSpPr>
        <p:sp>
          <p:nvSpPr>
            <p:cNvPr id="6115" name="Google Shape;6115;p6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63"/>
          <p:cNvGrpSpPr/>
          <p:nvPr/>
        </p:nvGrpSpPr>
        <p:grpSpPr>
          <a:xfrm>
            <a:off x="4865407" y="3673341"/>
            <a:ext cx="349133" cy="349163"/>
            <a:chOff x="3497300" y="3955025"/>
            <a:chExt cx="295375" cy="295400"/>
          </a:xfrm>
        </p:grpSpPr>
        <p:sp>
          <p:nvSpPr>
            <p:cNvPr id="6124" name="Google Shape;6124;p6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63"/>
          <p:cNvGrpSpPr/>
          <p:nvPr/>
        </p:nvGrpSpPr>
        <p:grpSpPr>
          <a:xfrm>
            <a:off x="7089979" y="2749532"/>
            <a:ext cx="327739" cy="348631"/>
            <a:chOff x="5364750" y="3235150"/>
            <a:chExt cx="277275" cy="294950"/>
          </a:xfrm>
        </p:grpSpPr>
        <p:sp>
          <p:nvSpPr>
            <p:cNvPr id="6128" name="Google Shape;6128;p6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63"/>
          <p:cNvGrpSpPr/>
          <p:nvPr/>
        </p:nvGrpSpPr>
        <p:grpSpPr>
          <a:xfrm>
            <a:off x="7078337" y="3195868"/>
            <a:ext cx="351024" cy="351941"/>
            <a:chOff x="5355300" y="3598250"/>
            <a:chExt cx="296975" cy="297750"/>
          </a:xfrm>
        </p:grpSpPr>
        <p:sp>
          <p:nvSpPr>
            <p:cNvPr id="6137" name="Google Shape;6137;p6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63"/>
          <p:cNvGrpSpPr/>
          <p:nvPr/>
        </p:nvGrpSpPr>
        <p:grpSpPr>
          <a:xfrm>
            <a:off x="7082533" y="3734790"/>
            <a:ext cx="342632" cy="226264"/>
            <a:chOff x="5358450" y="4015675"/>
            <a:chExt cx="289875" cy="191425"/>
          </a:xfrm>
        </p:grpSpPr>
        <p:sp>
          <p:nvSpPr>
            <p:cNvPr id="6146" name="Google Shape;6146;p6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63"/>
          <p:cNvGrpSpPr/>
          <p:nvPr/>
        </p:nvGrpSpPr>
        <p:grpSpPr>
          <a:xfrm>
            <a:off x="6209015" y="4117322"/>
            <a:ext cx="351024" cy="325464"/>
            <a:chOff x="6543825" y="3202075"/>
            <a:chExt cx="296975" cy="275350"/>
          </a:xfrm>
        </p:grpSpPr>
        <p:sp>
          <p:nvSpPr>
            <p:cNvPr id="6151" name="Google Shape;6151;p6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63"/>
          <p:cNvGrpSpPr/>
          <p:nvPr/>
        </p:nvGrpSpPr>
        <p:grpSpPr>
          <a:xfrm>
            <a:off x="6615996" y="1397069"/>
            <a:ext cx="350079" cy="350079"/>
            <a:chOff x="2037825" y="3254050"/>
            <a:chExt cx="296175" cy="296175"/>
          </a:xfrm>
        </p:grpSpPr>
        <p:sp>
          <p:nvSpPr>
            <p:cNvPr id="6159" name="Google Shape;6159;p6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63"/>
          <p:cNvGrpSpPr/>
          <p:nvPr/>
        </p:nvGrpSpPr>
        <p:grpSpPr>
          <a:xfrm>
            <a:off x="6614135" y="1838236"/>
            <a:ext cx="353802" cy="348926"/>
            <a:chOff x="2034675" y="3617925"/>
            <a:chExt cx="299325" cy="295200"/>
          </a:xfrm>
        </p:grpSpPr>
        <p:sp>
          <p:nvSpPr>
            <p:cNvPr id="6166" name="Google Shape;6166;p6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63"/>
          <p:cNvGrpSpPr/>
          <p:nvPr/>
        </p:nvGrpSpPr>
        <p:grpSpPr>
          <a:xfrm>
            <a:off x="6615996" y="2284613"/>
            <a:ext cx="350079" cy="349133"/>
            <a:chOff x="2037825" y="3981825"/>
            <a:chExt cx="296175" cy="295375"/>
          </a:xfrm>
        </p:grpSpPr>
        <p:sp>
          <p:nvSpPr>
            <p:cNvPr id="6172" name="Google Shape;6172;p6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63"/>
          <p:cNvGrpSpPr/>
          <p:nvPr/>
        </p:nvGrpSpPr>
        <p:grpSpPr>
          <a:xfrm>
            <a:off x="5301014" y="2780929"/>
            <a:ext cx="350079" cy="285837"/>
            <a:chOff x="3860400" y="3254050"/>
            <a:chExt cx="296175" cy="241825"/>
          </a:xfrm>
        </p:grpSpPr>
        <p:sp>
          <p:nvSpPr>
            <p:cNvPr id="6176" name="Google Shape;6176;p6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63"/>
          <p:cNvGrpSpPr/>
          <p:nvPr/>
        </p:nvGrpSpPr>
        <p:grpSpPr>
          <a:xfrm>
            <a:off x="5300541" y="3196800"/>
            <a:ext cx="351024" cy="350079"/>
            <a:chOff x="3859600" y="3591950"/>
            <a:chExt cx="296975" cy="296175"/>
          </a:xfrm>
        </p:grpSpPr>
        <p:sp>
          <p:nvSpPr>
            <p:cNvPr id="6184" name="Google Shape;6184;p6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63"/>
          <p:cNvGrpSpPr/>
          <p:nvPr/>
        </p:nvGrpSpPr>
        <p:grpSpPr>
          <a:xfrm>
            <a:off x="5301014" y="3672883"/>
            <a:ext cx="350079" cy="350079"/>
            <a:chOff x="3860400" y="3955025"/>
            <a:chExt cx="296175" cy="296175"/>
          </a:xfrm>
        </p:grpSpPr>
        <p:sp>
          <p:nvSpPr>
            <p:cNvPr id="6188" name="Google Shape;6188;p6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63"/>
          <p:cNvGrpSpPr/>
          <p:nvPr/>
        </p:nvGrpSpPr>
        <p:grpSpPr>
          <a:xfrm>
            <a:off x="7516230" y="2749281"/>
            <a:ext cx="355664" cy="349133"/>
            <a:chOff x="5716825" y="3235950"/>
            <a:chExt cx="300900" cy="295375"/>
          </a:xfrm>
        </p:grpSpPr>
        <p:sp>
          <p:nvSpPr>
            <p:cNvPr id="6194" name="Google Shape;6194;p6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63"/>
          <p:cNvGrpSpPr/>
          <p:nvPr/>
        </p:nvGrpSpPr>
        <p:grpSpPr>
          <a:xfrm>
            <a:off x="7529261" y="3207969"/>
            <a:ext cx="329601" cy="327739"/>
            <a:chOff x="5727850" y="3609275"/>
            <a:chExt cx="278850" cy="277275"/>
          </a:xfrm>
        </p:grpSpPr>
        <p:sp>
          <p:nvSpPr>
            <p:cNvPr id="6199" name="Google Shape;6199;p6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63"/>
          <p:cNvGrpSpPr/>
          <p:nvPr/>
        </p:nvGrpSpPr>
        <p:grpSpPr>
          <a:xfrm>
            <a:off x="7540446" y="3673356"/>
            <a:ext cx="307231" cy="349133"/>
            <a:chOff x="5736525" y="3963700"/>
            <a:chExt cx="259925" cy="295375"/>
          </a:xfrm>
        </p:grpSpPr>
        <p:sp>
          <p:nvSpPr>
            <p:cNvPr id="6205" name="Google Shape;6205;p6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63"/>
          <p:cNvGrpSpPr/>
          <p:nvPr/>
        </p:nvGrpSpPr>
        <p:grpSpPr>
          <a:xfrm>
            <a:off x="6632026" y="4122683"/>
            <a:ext cx="351024" cy="350079"/>
            <a:chOff x="6553275" y="3604550"/>
            <a:chExt cx="296975" cy="296175"/>
          </a:xfrm>
        </p:grpSpPr>
        <p:sp>
          <p:nvSpPr>
            <p:cNvPr id="6213" name="Google Shape;6213;p6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9" name="Google Shape;6219;p6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220" name="Google Shape;6220;p6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24" name="Shape 6224"/>
        <p:cNvGrpSpPr/>
        <p:nvPr/>
      </p:nvGrpSpPr>
      <p:grpSpPr>
        <a:xfrm>
          <a:off x="0" y="0"/>
          <a:ext cx="0" cy="0"/>
          <a:chOff x="0" y="0"/>
          <a:chExt cx="0" cy="0"/>
        </a:xfrm>
      </p:grpSpPr>
      <p:grpSp>
        <p:nvGrpSpPr>
          <p:cNvPr id="6225" name="Google Shape;6225;p64"/>
          <p:cNvGrpSpPr/>
          <p:nvPr/>
        </p:nvGrpSpPr>
        <p:grpSpPr>
          <a:xfrm>
            <a:off x="859032" y="1380546"/>
            <a:ext cx="294401" cy="353645"/>
            <a:chOff x="-35814600" y="3202075"/>
            <a:chExt cx="242625" cy="291450"/>
          </a:xfrm>
        </p:grpSpPr>
        <p:sp>
          <p:nvSpPr>
            <p:cNvPr id="6226" name="Google Shape;6226;p6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64"/>
          <p:cNvGrpSpPr/>
          <p:nvPr/>
        </p:nvGrpSpPr>
        <p:grpSpPr>
          <a:xfrm>
            <a:off x="829410" y="1821466"/>
            <a:ext cx="353645" cy="353888"/>
            <a:chOff x="-35839800" y="3561025"/>
            <a:chExt cx="291450" cy="291650"/>
          </a:xfrm>
        </p:grpSpPr>
        <p:sp>
          <p:nvSpPr>
            <p:cNvPr id="6234" name="Google Shape;6234;p6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1" name="Google Shape;6241;p64"/>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2" name="Google Shape;6242;p64"/>
          <p:cNvGrpSpPr/>
          <p:nvPr/>
        </p:nvGrpSpPr>
        <p:grpSpPr>
          <a:xfrm>
            <a:off x="3066955" y="1380546"/>
            <a:ext cx="353645" cy="353645"/>
            <a:chOff x="-34003850" y="3227275"/>
            <a:chExt cx="291450" cy="291450"/>
          </a:xfrm>
        </p:grpSpPr>
        <p:sp>
          <p:nvSpPr>
            <p:cNvPr id="6243" name="Google Shape;6243;p6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64"/>
          <p:cNvGrpSpPr/>
          <p:nvPr/>
        </p:nvGrpSpPr>
        <p:grpSpPr>
          <a:xfrm>
            <a:off x="3066485" y="1821238"/>
            <a:ext cx="354586" cy="354343"/>
            <a:chOff x="-34004625" y="3585850"/>
            <a:chExt cx="292225" cy="292025"/>
          </a:xfrm>
        </p:grpSpPr>
        <p:sp>
          <p:nvSpPr>
            <p:cNvPr id="6249" name="Google Shape;6249;p6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64"/>
          <p:cNvGrpSpPr/>
          <p:nvPr/>
        </p:nvGrpSpPr>
        <p:grpSpPr>
          <a:xfrm>
            <a:off x="3066000" y="2256439"/>
            <a:ext cx="355557" cy="354616"/>
            <a:chOff x="-34005425" y="3945575"/>
            <a:chExt cx="293025" cy="292250"/>
          </a:xfrm>
        </p:grpSpPr>
        <p:sp>
          <p:nvSpPr>
            <p:cNvPr id="6255" name="Google Shape;6255;p6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8" name="Google Shape;6258;p64"/>
          <p:cNvGrpSpPr/>
          <p:nvPr/>
        </p:nvGrpSpPr>
        <p:grpSpPr>
          <a:xfrm>
            <a:off x="1713099" y="2729615"/>
            <a:ext cx="358408" cy="355557"/>
            <a:chOff x="-32174975" y="3192625"/>
            <a:chExt cx="295375" cy="293025"/>
          </a:xfrm>
        </p:grpSpPr>
        <p:sp>
          <p:nvSpPr>
            <p:cNvPr id="6259" name="Google Shape;6259;p6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3" name="Google Shape;6263;p64"/>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4"/>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5" name="Google Shape;6265;p64"/>
          <p:cNvGrpSpPr/>
          <p:nvPr/>
        </p:nvGrpSpPr>
        <p:grpSpPr>
          <a:xfrm>
            <a:off x="3952249" y="2730570"/>
            <a:ext cx="354586" cy="353645"/>
            <a:chOff x="-30345325" y="3184750"/>
            <a:chExt cx="292225" cy="291450"/>
          </a:xfrm>
        </p:grpSpPr>
        <p:sp>
          <p:nvSpPr>
            <p:cNvPr id="6266" name="Google Shape;6266;p6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64"/>
          <p:cNvGrpSpPr/>
          <p:nvPr/>
        </p:nvGrpSpPr>
        <p:grpSpPr>
          <a:xfrm>
            <a:off x="1277001" y="1380546"/>
            <a:ext cx="353645" cy="353645"/>
            <a:chOff x="-35481425" y="3202075"/>
            <a:chExt cx="291450" cy="291450"/>
          </a:xfrm>
        </p:grpSpPr>
        <p:sp>
          <p:nvSpPr>
            <p:cNvPr id="6272" name="Google Shape;6272;p6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64"/>
          <p:cNvGrpSpPr/>
          <p:nvPr/>
        </p:nvGrpSpPr>
        <p:grpSpPr>
          <a:xfrm>
            <a:off x="1276531" y="1822072"/>
            <a:ext cx="354586" cy="352675"/>
            <a:chOff x="-35482200" y="3561225"/>
            <a:chExt cx="292225" cy="290650"/>
          </a:xfrm>
        </p:grpSpPr>
        <p:sp>
          <p:nvSpPr>
            <p:cNvPr id="6280" name="Google Shape;6280;p6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64"/>
          <p:cNvGrpSpPr/>
          <p:nvPr/>
        </p:nvGrpSpPr>
        <p:grpSpPr>
          <a:xfrm>
            <a:off x="1277001" y="2256940"/>
            <a:ext cx="353645" cy="353615"/>
            <a:chOff x="-35481425" y="3919600"/>
            <a:chExt cx="291450" cy="291425"/>
          </a:xfrm>
        </p:grpSpPr>
        <p:sp>
          <p:nvSpPr>
            <p:cNvPr id="6284" name="Google Shape;6284;p6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64"/>
          <p:cNvGrpSpPr/>
          <p:nvPr/>
        </p:nvGrpSpPr>
        <p:grpSpPr>
          <a:xfrm>
            <a:off x="3512636" y="1381031"/>
            <a:ext cx="357468" cy="352675"/>
            <a:chOff x="-33645475" y="3228075"/>
            <a:chExt cx="294600" cy="290650"/>
          </a:xfrm>
        </p:grpSpPr>
        <p:sp>
          <p:nvSpPr>
            <p:cNvPr id="6293" name="Google Shape;6293;p6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0" name="Google Shape;6300;p64"/>
          <p:cNvGrpSpPr/>
          <p:nvPr/>
        </p:nvGrpSpPr>
        <p:grpSpPr>
          <a:xfrm>
            <a:off x="3513606" y="1821116"/>
            <a:ext cx="355526" cy="354586"/>
            <a:chOff x="-33646250" y="3586425"/>
            <a:chExt cx="293000" cy="292225"/>
          </a:xfrm>
        </p:grpSpPr>
        <p:sp>
          <p:nvSpPr>
            <p:cNvPr id="6301" name="Google Shape;6301;p6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64"/>
          <p:cNvGrpSpPr/>
          <p:nvPr/>
        </p:nvGrpSpPr>
        <p:grpSpPr>
          <a:xfrm>
            <a:off x="3514076" y="2255969"/>
            <a:ext cx="354586" cy="355557"/>
            <a:chOff x="-33645475" y="3944800"/>
            <a:chExt cx="292225" cy="293025"/>
          </a:xfrm>
        </p:grpSpPr>
        <p:sp>
          <p:nvSpPr>
            <p:cNvPr id="6304" name="Google Shape;6304;p6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64"/>
          <p:cNvGrpSpPr/>
          <p:nvPr/>
        </p:nvGrpSpPr>
        <p:grpSpPr>
          <a:xfrm>
            <a:off x="2167295" y="2729706"/>
            <a:ext cx="352675" cy="355375"/>
            <a:chOff x="-31809525" y="3192625"/>
            <a:chExt cx="290650" cy="292875"/>
          </a:xfrm>
        </p:grpSpPr>
        <p:sp>
          <p:nvSpPr>
            <p:cNvPr id="6315" name="Google Shape;6315;p6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64"/>
          <p:cNvGrpSpPr/>
          <p:nvPr/>
        </p:nvGrpSpPr>
        <p:grpSpPr>
          <a:xfrm>
            <a:off x="2166810" y="3200258"/>
            <a:ext cx="353645" cy="355557"/>
            <a:chOff x="-31811100" y="3550975"/>
            <a:chExt cx="291450" cy="293025"/>
          </a:xfrm>
        </p:grpSpPr>
        <p:sp>
          <p:nvSpPr>
            <p:cNvPr id="6320" name="Google Shape;6320;p6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64"/>
          <p:cNvGrpSpPr/>
          <p:nvPr/>
        </p:nvGrpSpPr>
        <p:grpSpPr>
          <a:xfrm>
            <a:off x="2160606" y="3664562"/>
            <a:ext cx="366052" cy="356831"/>
            <a:chOff x="-31817400" y="3910025"/>
            <a:chExt cx="301675" cy="294075"/>
          </a:xfrm>
        </p:grpSpPr>
        <p:sp>
          <p:nvSpPr>
            <p:cNvPr id="6328" name="Google Shape;6328;p6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64"/>
          <p:cNvGrpSpPr/>
          <p:nvPr/>
        </p:nvGrpSpPr>
        <p:grpSpPr>
          <a:xfrm>
            <a:off x="3952234" y="3200743"/>
            <a:ext cx="354616" cy="354586"/>
            <a:chOff x="-30354000" y="3569100"/>
            <a:chExt cx="292250" cy="292225"/>
          </a:xfrm>
        </p:grpSpPr>
        <p:sp>
          <p:nvSpPr>
            <p:cNvPr id="6332" name="Google Shape;6332;p6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64"/>
          <p:cNvGrpSpPr/>
          <p:nvPr/>
        </p:nvGrpSpPr>
        <p:grpSpPr>
          <a:xfrm>
            <a:off x="1730812" y="1380546"/>
            <a:ext cx="342148" cy="353645"/>
            <a:chOff x="-35118325" y="3202075"/>
            <a:chExt cx="281975" cy="291450"/>
          </a:xfrm>
        </p:grpSpPr>
        <p:sp>
          <p:nvSpPr>
            <p:cNvPr id="6339" name="Google Shape;6339;p6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64"/>
          <p:cNvGrpSpPr/>
          <p:nvPr/>
        </p:nvGrpSpPr>
        <p:grpSpPr>
          <a:xfrm>
            <a:off x="1724593" y="1821799"/>
            <a:ext cx="354586" cy="353221"/>
            <a:chOff x="-35123050" y="3561225"/>
            <a:chExt cx="292225" cy="291100"/>
          </a:xfrm>
        </p:grpSpPr>
        <p:sp>
          <p:nvSpPr>
            <p:cNvPr id="6344" name="Google Shape;6344;p6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64"/>
          <p:cNvGrpSpPr/>
          <p:nvPr/>
        </p:nvGrpSpPr>
        <p:grpSpPr>
          <a:xfrm>
            <a:off x="1766652" y="2256940"/>
            <a:ext cx="270467" cy="353615"/>
            <a:chOff x="-35089175" y="3919600"/>
            <a:chExt cx="222900" cy="291425"/>
          </a:xfrm>
        </p:grpSpPr>
        <p:sp>
          <p:nvSpPr>
            <p:cNvPr id="6347" name="Google Shape;6347;p6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64"/>
          <p:cNvGrpSpPr/>
          <p:nvPr/>
        </p:nvGrpSpPr>
        <p:grpSpPr>
          <a:xfrm>
            <a:off x="3963648" y="1380303"/>
            <a:ext cx="336445" cy="354131"/>
            <a:chOff x="-33277650" y="3226875"/>
            <a:chExt cx="277275" cy="291850"/>
          </a:xfrm>
        </p:grpSpPr>
        <p:sp>
          <p:nvSpPr>
            <p:cNvPr id="6350" name="Google Shape;6350;p6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64"/>
          <p:cNvGrpSpPr/>
          <p:nvPr/>
        </p:nvGrpSpPr>
        <p:grpSpPr>
          <a:xfrm>
            <a:off x="3955048" y="1821587"/>
            <a:ext cx="353645" cy="353645"/>
            <a:chOff x="-33286325" y="3586425"/>
            <a:chExt cx="291450" cy="291450"/>
          </a:xfrm>
        </p:grpSpPr>
        <p:sp>
          <p:nvSpPr>
            <p:cNvPr id="6358" name="Google Shape;6358;p6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64"/>
          <p:cNvGrpSpPr/>
          <p:nvPr/>
        </p:nvGrpSpPr>
        <p:grpSpPr>
          <a:xfrm>
            <a:off x="3955048" y="2255969"/>
            <a:ext cx="353645" cy="355557"/>
            <a:chOff x="-33286325" y="3944800"/>
            <a:chExt cx="291450" cy="293025"/>
          </a:xfrm>
        </p:grpSpPr>
        <p:sp>
          <p:nvSpPr>
            <p:cNvPr id="6364" name="Google Shape;6364;p6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64"/>
          <p:cNvGrpSpPr/>
          <p:nvPr/>
        </p:nvGrpSpPr>
        <p:grpSpPr>
          <a:xfrm>
            <a:off x="2613445" y="2729129"/>
            <a:ext cx="353645" cy="356527"/>
            <a:chOff x="-31452725" y="3191825"/>
            <a:chExt cx="291450" cy="293825"/>
          </a:xfrm>
        </p:grpSpPr>
        <p:sp>
          <p:nvSpPr>
            <p:cNvPr id="6369" name="Google Shape;6369;p6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64"/>
          <p:cNvGrpSpPr/>
          <p:nvPr/>
        </p:nvGrpSpPr>
        <p:grpSpPr>
          <a:xfrm>
            <a:off x="2612975" y="3200744"/>
            <a:ext cx="354586" cy="354586"/>
            <a:chOff x="-31452725" y="3551775"/>
            <a:chExt cx="292225" cy="292225"/>
          </a:xfrm>
        </p:grpSpPr>
        <p:sp>
          <p:nvSpPr>
            <p:cNvPr id="6374" name="Google Shape;6374;p6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8" name="Google Shape;6378;p64"/>
          <p:cNvGrpSpPr/>
          <p:nvPr/>
        </p:nvGrpSpPr>
        <p:grpSpPr>
          <a:xfrm>
            <a:off x="2611534" y="3664729"/>
            <a:ext cx="357468" cy="356497"/>
            <a:chOff x="-31455100" y="3909350"/>
            <a:chExt cx="294600" cy="293800"/>
          </a:xfrm>
        </p:grpSpPr>
        <p:sp>
          <p:nvSpPr>
            <p:cNvPr id="6379" name="Google Shape;6379;p6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64"/>
          <p:cNvGrpSpPr/>
          <p:nvPr/>
        </p:nvGrpSpPr>
        <p:grpSpPr>
          <a:xfrm>
            <a:off x="3952719" y="3665684"/>
            <a:ext cx="353645" cy="354586"/>
            <a:chOff x="-30345325" y="3918800"/>
            <a:chExt cx="291450" cy="292225"/>
          </a:xfrm>
        </p:grpSpPr>
        <p:sp>
          <p:nvSpPr>
            <p:cNvPr id="6382" name="Google Shape;6382;p6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64"/>
          <p:cNvGrpSpPr/>
          <p:nvPr/>
        </p:nvGrpSpPr>
        <p:grpSpPr>
          <a:xfrm>
            <a:off x="2172184" y="1821587"/>
            <a:ext cx="353645" cy="353645"/>
            <a:chOff x="-34763900" y="3561225"/>
            <a:chExt cx="291450" cy="291450"/>
          </a:xfrm>
        </p:grpSpPr>
        <p:sp>
          <p:nvSpPr>
            <p:cNvPr id="6388" name="Google Shape;6388;p6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1" name="Google Shape;6391;p64"/>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2" name="Google Shape;6392;p64"/>
          <p:cNvGrpSpPr/>
          <p:nvPr/>
        </p:nvGrpSpPr>
        <p:grpSpPr>
          <a:xfrm>
            <a:off x="827081" y="2730099"/>
            <a:ext cx="354586" cy="354586"/>
            <a:chOff x="-32927950" y="3227275"/>
            <a:chExt cx="292225" cy="292225"/>
          </a:xfrm>
        </p:grpSpPr>
        <p:sp>
          <p:nvSpPr>
            <p:cNvPr id="6393" name="Google Shape;6393;p6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64"/>
          <p:cNvGrpSpPr/>
          <p:nvPr/>
        </p:nvGrpSpPr>
        <p:grpSpPr>
          <a:xfrm>
            <a:off x="826596" y="3201213"/>
            <a:ext cx="355557" cy="353645"/>
            <a:chOff x="-32927950" y="3586425"/>
            <a:chExt cx="293025" cy="291450"/>
          </a:xfrm>
        </p:grpSpPr>
        <p:sp>
          <p:nvSpPr>
            <p:cNvPr id="6399" name="Google Shape;6399;p6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64"/>
          <p:cNvGrpSpPr/>
          <p:nvPr/>
        </p:nvGrpSpPr>
        <p:grpSpPr>
          <a:xfrm>
            <a:off x="827081" y="3665198"/>
            <a:ext cx="354586" cy="355557"/>
            <a:chOff x="-32927950" y="3944800"/>
            <a:chExt cx="292225" cy="293025"/>
          </a:xfrm>
        </p:grpSpPr>
        <p:sp>
          <p:nvSpPr>
            <p:cNvPr id="6405" name="Google Shape;6405;p6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64"/>
          <p:cNvGrpSpPr/>
          <p:nvPr/>
        </p:nvGrpSpPr>
        <p:grpSpPr>
          <a:xfrm>
            <a:off x="3055873" y="2730449"/>
            <a:ext cx="354586" cy="353888"/>
            <a:chOff x="-31094350" y="3194000"/>
            <a:chExt cx="292225" cy="291650"/>
          </a:xfrm>
        </p:grpSpPr>
        <p:sp>
          <p:nvSpPr>
            <p:cNvPr id="6415" name="Google Shape;6415;p6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64"/>
          <p:cNvGrpSpPr/>
          <p:nvPr/>
        </p:nvGrpSpPr>
        <p:grpSpPr>
          <a:xfrm>
            <a:off x="3056343" y="3200941"/>
            <a:ext cx="353645" cy="354191"/>
            <a:chOff x="-31093575" y="3552550"/>
            <a:chExt cx="291450" cy="291900"/>
          </a:xfrm>
        </p:grpSpPr>
        <p:sp>
          <p:nvSpPr>
            <p:cNvPr id="6424" name="Google Shape;6424;p6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64"/>
          <p:cNvGrpSpPr/>
          <p:nvPr/>
        </p:nvGrpSpPr>
        <p:grpSpPr>
          <a:xfrm>
            <a:off x="2182711" y="1380546"/>
            <a:ext cx="332593" cy="353645"/>
            <a:chOff x="-34755225" y="3202075"/>
            <a:chExt cx="274100" cy="291450"/>
          </a:xfrm>
        </p:grpSpPr>
        <p:sp>
          <p:nvSpPr>
            <p:cNvPr id="6429" name="Google Shape;6429;p6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64"/>
          <p:cNvGrpSpPr/>
          <p:nvPr/>
        </p:nvGrpSpPr>
        <p:grpSpPr>
          <a:xfrm>
            <a:off x="3056343" y="3666169"/>
            <a:ext cx="353645" cy="353615"/>
            <a:chOff x="-31093575" y="3911725"/>
            <a:chExt cx="291450" cy="291425"/>
          </a:xfrm>
        </p:grpSpPr>
        <p:sp>
          <p:nvSpPr>
            <p:cNvPr id="6437" name="Google Shape;6437;p6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64"/>
          <p:cNvGrpSpPr/>
          <p:nvPr/>
        </p:nvGrpSpPr>
        <p:grpSpPr>
          <a:xfrm>
            <a:off x="2165773" y="4123136"/>
            <a:ext cx="356497" cy="354586"/>
            <a:chOff x="-29946000" y="3183175"/>
            <a:chExt cx="293800" cy="292225"/>
          </a:xfrm>
        </p:grpSpPr>
        <p:sp>
          <p:nvSpPr>
            <p:cNvPr id="6440" name="Google Shape;6440;p6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64"/>
          <p:cNvGrpSpPr/>
          <p:nvPr/>
        </p:nvGrpSpPr>
        <p:grpSpPr>
          <a:xfrm>
            <a:off x="2610305" y="1380289"/>
            <a:ext cx="358408" cy="354161"/>
            <a:chOff x="-34408675" y="3202075"/>
            <a:chExt cx="295375" cy="291875"/>
          </a:xfrm>
        </p:grpSpPr>
        <p:sp>
          <p:nvSpPr>
            <p:cNvPr id="6447" name="Google Shape;6447;p6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64"/>
          <p:cNvGrpSpPr/>
          <p:nvPr/>
        </p:nvGrpSpPr>
        <p:grpSpPr>
          <a:xfrm>
            <a:off x="2612216" y="1820283"/>
            <a:ext cx="354586" cy="356254"/>
            <a:chOff x="-34405525" y="3558075"/>
            <a:chExt cx="292225" cy="293600"/>
          </a:xfrm>
        </p:grpSpPr>
        <p:sp>
          <p:nvSpPr>
            <p:cNvPr id="6452" name="Google Shape;6452;p6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64"/>
          <p:cNvGrpSpPr/>
          <p:nvPr/>
        </p:nvGrpSpPr>
        <p:grpSpPr>
          <a:xfrm>
            <a:off x="2611730" y="2256940"/>
            <a:ext cx="355557" cy="353615"/>
            <a:chOff x="-34406325" y="3919600"/>
            <a:chExt cx="293025" cy="291425"/>
          </a:xfrm>
        </p:grpSpPr>
        <p:sp>
          <p:nvSpPr>
            <p:cNvPr id="6456" name="Google Shape;6456;p6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3" name="Google Shape;6463;p64"/>
          <p:cNvGrpSpPr/>
          <p:nvPr/>
        </p:nvGrpSpPr>
        <p:grpSpPr>
          <a:xfrm>
            <a:off x="1275628" y="2736303"/>
            <a:ext cx="353645" cy="342179"/>
            <a:chOff x="-32568800" y="3232000"/>
            <a:chExt cx="291450" cy="282000"/>
          </a:xfrm>
        </p:grpSpPr>
        <p:sp>
          <p:nvSpPr>
            <p:cNvPr id="6464" name="Google Shape;6464;p6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64"/>
          <p:cNvGrpSpPr/>
          <p:nvPr/>
        </p:nvGrpSpPr>
        <p:grpSpPr>
          <a:xfrm>
            <a:off x="1275158" y="3201213"/>
            <a:ext cx="354586" cy="353645"/>
            <a:chOff x="-32569575" y="3586425"/>
            <a:chExt cx="292225" cy="291450"/>
          </a:xfrm>
        </p:grpSpPr>
        <p:sp>
          <p:nvSpPr>
            <p:cNvPr id="6467" name="Google Shape;6467;p6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64"/>
          <p:cNvGrpSpPr/>
          <p:nvPr/>
        </p:nvGrpSpPr>
        <p:grpSpPr>
          <a:xfrm>
            <a:off x="1266073" y="3665805"/>
            <a:ext cx="372756" cy="354343"/>
            <a:chOff x="-32576675" y="3944600"/>
            <a:chExt cx="307200" cy="292025"/>
          </a:xfrm>
        </p:grpSpPr>
        <p:sp>
          <p:nvSpPr>
            <p:cNvPr id="6470" name="Google Shape;6470;p6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64"/>
          <p:cNvGrpSpPr/>
          <p:nvPr/>
        </p:nvGrpSpPr>
        <p:grpSpPr>
          <a:xfrm>
            <a:off x="3511040" y="2730100"/>
            <a:ext cx="354586" cy="354586"/>
            <a:chOff x="-30735200" y="3192625"/>
            <a:chExt cx="292225" cy="292225"/>
          </a:xfrm>
        </p:grpSpPr>
        <p:sp>
          <p:nvSpPr>
            <p:cNvPr id="6473" name="Google Shape;6473;p6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64"/>
          <p:cNvGrpSpPr/>
          <p:nvPr/>
        </p:nvGrpSpPr>
        <p:grpSpPr>
          <a:xfrm>
            <a:off x="3511040" y="3201532"/>
            <a:ext cx="354586" cy="353008"/>
            <a:chOff x="-30735200" y="3552550"/>
            <a:chExt cx="292225" cy="290925"/>
          </a:xfrm>
        </p:grpSpPr>
        <p:sp>
          <p:nvSpPr>
            <p:cNvPr id="6481" name="Google Shape;6481;p6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64"/>
          <p:cNvGrpSpPr/>
          <p:nvPr/>
        </p:nvGrpSpPr>
        <p:grpSpPr>
          <a:xfrm>
            <a:off x="3511040" y="3666154"/>
            <a:ext cx="354586" cy="353645"/>
            <a:chOff x="-30735200" y="3910925"/>
            <a:chExt cx="292225" cy="291450"/>
          </a:xfrm>
        </p:grpSpPr>
        <p:sp>
          <p:nvSpPr>
            <p:cNvPr id="6484" name="Google Shape;6484;p6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6" name="Google Shape;6486;p64"/>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7" name="Google Shape;6487;p64"/>
          <p:cNvGrpSpPr/>
          <p:nvPr/>
        </p:nvGrpSpPr>
        <p:grpSpPr>
          <a:xfrm>
            <a:off x="4864547" y="1375808"/>
            <a:ext cx="358971" cy="359224"/>
            <a:chOff x="-57956275" y="3197925"/>
            <a:chExt cx="319000" cy="319225"/>
          </a:xfrm>
        </p:grpSpPr>
        <p:sp>
          <p:nvSpPr>
            <p:cNvPr id="6488" name="Google Shape;6488;p6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64"/>
          <p:cNvGrpSpPr/>
          <p:nvPr/>
        </p:nvGrpSpPr>
        <p:grpSpPr>
          <a:xfrm>
            <a:off x="4886701" y="1832234"/>
            <a:ext cx="314662" cy="358971"/>
            <a:chOff x="-57940525" y="3590375"/>
            <a:chExt cx="279625" cy="319000"/>
          </a:xfrm>
        </p:grpSpPr>
        <p:sp>
          <p:nvSpPr>
            <p:cNvPr id="6496" name="Google Shape;6496;p6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64"/>
          <p:cNvGrpSpPr/>
          <p:nvPr/>
        </p:nvGrpSpPr>
        <p:grpSpPr>
          <a:xfrm>
            <a:off x="4857582" y="2273605"/>
            <a:ext cx="358099" cy="358999"/>
            <a:chOff x="-57959425" y="3982600"/>
            <a:chExt cx="318225" cy="319025"/>
          </a:xfrm>
        </p:grpSpPr>
        <p:sp>
          <p:nvSpPr>
            <p:cNvPr id="6502" name="Google Shape;6502;p6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64"/>
          <p:cNvGrpSpPr/>
          <p:nvPr/>
        </p:nvGrpSpPr>
        <p:grpSpPr>
          <a:xfrm>
            <a:off x="7057749" y="1376934"/>
            <a:ext cx="357226" cy="357226"/>
            <a:chOff x="-55987225" y="3198925"/>
            <a:chExt cx="317450" cy="317450"/>
          </a:xfrm>
        </p:grpSpPr>
        <p:sp>
          <p:nvSpPr>
            <p:cNvPr id="6507" name="Google Shape;6507;p6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64"/>
          <p:cNvGrpSpPr/>
          <p:nvPr/>
        </p:nvGrpSpPr>
        <p:grpSpPr>
          <a:xfrm>
            <a:off x="7057749" y="1832965"/>
            <a:ext cx="357226" cy="357367"/>
            <a:chOff x="-55987225" y="3591025"/>
            <a:chExt cx="317450" cy="317575"/>
          </a:xfrm>
        </p:grpSpPr>
        <p:sp>
          <p:nvSpPr>
            <p:cNvPr id="6512" name="Google Shape;6512;p6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64"/>
          <p:cNvGrpSpPr/>
          <p:nvPr/>
        </p:nvGrpSpPr>
        <p:grpSpPr>
          <a:xfrm>
            <a:off x="7071665" y="2273605"/>
            <a:ext cx="358999" cy="358999"/>
            <a:chOff x="-55988800" y="3982600"/>
            <a:chExt cx="319025" cy="319025"/>
          </a:xfrm>
        </p:grpSpPr>
        <p:sp>
          <p:nvSpPr>
            <p:cNvPr id="6518" name="Google Shape;6518;p6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64"/>
          <p:cNvGrpSpPr/>
          <p:nvPr/>
        </p:nvGrpSpPr>
        <p:grpSpPr>
          <a:xfrm>
            <a:off x="5730184" y="2731562"/>
            <a:ext cx="356326" cy="358971"/>
            <a:chOff x="-54026025" y="3192625"/>
            <a:chExt cx="316650" cy="319000"/>
          </a:xfrm>
        </p:grpSpPr>
        <p:sp>
          <p:nvSpPr>
            <p:cNvPr id="6524" name="Google Shape;6524;p6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64"/>
          <p:cNvGrpSpPr/>
          <p:nvPr/>
        </p:nvGrpSpPr>
        <p:grpSpPr>
          <a:xfrm>
            <a:off x="5750130" y="3202536"/>
            <a:ext cx="316434" cy="358099"/>
            <a:chOff x="-54007925" y="3584850"/>
            <a:chExt cx="281200" cy="318225"/>
          </a:xfrm>
        </p:grpSpPr>
        <p:sp>
          <p:nvSpPr>
            <p:cNvPr id="6533" name="Google Shape;6533;p6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64"/>
          <p:cNvGrpSpPr/>
          <p:nvPr/>
        </p:nvGrpSpPr>
        <p:grpSpPr>
          <a:xfrm>
            <a:off x="5750130" y="3664421"/>
            <a:ext cx="316434" cy="358914"/>
            <a:chOff x="-54007925" y="3975575"/>
            <a:chExt cx="281200" cy="318950"/>
          </a:xfrm>
        </p:grpSpPr>
        <p:sp>
          <p:nvSpPr>
            <p:cNvPr id="6540" name="Google Shape;6540;p6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64"/>
          <p:cNvGrpSpPr/>
          <p:nvPr/>
        </p:nvGrpSpPr>
        <p:grpSpPr>
          <a:xfrm>
            <a:off x="7984996" y="2748891"/>
            <a:ext cx="274770" cy="358492"/>
            <a:chOff x="-52005775" y="3208025"/>
            <a:chExt cx="244175" cy="318575"/>
          </a:xfrm>
        </p:grpSpPr>
        <p:sp>
          <p:nvSpPr>
            <p:cNvPr id="6545" name="Google Shape;6545;p6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64"/>
          <p:cNvGrpSpPr/>
          <p:nvPr/>
        </p:nvGrpSpPr>
        <p:grpSpPr>
          <a:xfrm>
            <a:off x="5291462" y="1376934"/>
            <a:ext cx="358099" cy="358099"/>
            <a:chOff x="-57568775" y="3198925"/>
            <a:chExt cx="318225" cy="318225"/>
          </a:xfrm>
        </p:grpSpPr>
        <p:sp>
          <p:nvSpPr>
            <p:cNvPr id="6557" name="Google Shape;6557;p6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64"/>
          <p:cNvGrpSpPr/>
          <p:nvPr/>
        </p:nvGrpSpPr>
        <p:grpSpPr>
          <a:xfrm>
            <a:off x="5313181" y="1832234"/>
            <a:ext cx="314662" cy="358099"/>
            <a:chOff x="-57549075" y="3590375"/>
            <a:chExt cx="279625" cy="318225"/>
          </a:xfrm>
        </p:grpSpPr>
        <p:sp>
          <p:nvSpPr>
            <p:cNvPr id="6564" name="Google Shape;6564;p6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64"/>
          <p:cNvGrpSpPr/>
          <p:nvPr/>
        </p:nvGrpSpPr>
        <p:grpSpPr>
          <a:xfrm>
            <a:off x="5305378" y="2273605"/>
            <a:ext cx="359871" cy="359871"/>
            <a:chOff x="-57570350" y="3982600"/>
            <a:chExt cx="319800" cy="319800"/>
          </a:xfrm>
        </p:grpSpPr>
        <p:sp>
          <p:nvSpPr>
            <p:cNvPr id="6569" name="Google Shape;6569;p6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64"/>
          <p:cNvGrpSpPr/>
          <p:nvPr/>
        </p:nvGrpSpPr>
        <p:grpSpPr>
          <a:xfrm>
            <a:off x="7520416" y="1376033"/>
            <a:ext cx="314662" cy="358999"/>
            <a:chOff x="-55576850" y="3198125"/>
            <a:chExt cx="279625" cy="319025"/>
          </a:xfrm>
        </p:grpSpPr>
        <p:sp>
          <p:nvSpPr>
            <p:cNvPr id="6574" name="Google Shape;6574;p6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64"/>
          <p:cNvGrpSpPr/>
          <p:nvPr/>
        </p:nvGrpSpPr>
        <p:grpSpPr>
          <a:xfrm>
            <a:off x="7497812" y="1832009"/>
            <a:ext cx="359871" cy="358324"/>
            <a:chOff x="-55596550" y="3590175"/>
            <a:chExt cx="319800" cy="318425"/>
          </a:xfrm>
        </p:grpSpPr>
        <p:sp>
          <p:nvSpPr>
            <p:cNvPr id="6579" name="Google Shape;6579;p6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64"/>
          <p:cNvGrpSpPr/>
          <p:nvPr/>
        </p:nvGrpSpPr>
        <p:grpSpPr>
          <a:xfrm>
            <a:off x="7513049" y="2273351"/>
            <a:ext cx="358999" cy="359252"/>
            <a:chOff x="-55595775" y="3982375"/>
            <a:chExt cx="319025" cy="319250"/>
          </a:xfrm>
        </p:grpSpPr>
        <p:sp>
          <p:nvSpPr>
            <p:cNvPr id="6584" name="Google Shape;6584;p6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64"/>
          <p:cNvGrpSpPr/>
          <p:nvPr/>
        </p:nvGrpSpPr>
        <p:grpSpPr>
          <a:xfrm>
            <a:off x="6170232" y="2731562"/>
            <a:ext cx="358999" cy="358099"/>
            <a:chOff x="-53635375" y="3192625"/>
            <a:chExt cx="319025" cy="318225"/>
          </a:xfrm>
        </p:grpSpPr>
        <p:sp>
          <p:nvSpPr>
            <p:cNvPr id="6591" name="Google Shape;6591;p6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64"/>
          <p:cNvGrpSpPr/>
          <p:nvPr/>
        </p:nvGrpSpPr>
        <p:grpSpPr>
          <a:xfrm>
            <a:off x="6192401" y="3202536"/>
            <a:ext cx="314662" cy="358999"/>
            <a:chOff x="-53615675" y="3584850"/>
            <a:chExt cx="279625" cy="319025"/>
          </a:xfrm>
        </p:grpSpPr>
        <p:sp>
          <p:nvSpPr>
            <p:cNvPr id="6595" name="Google Shape;6595;p6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64"/>
          <p:cNvGrpSpPr/>
          <p:nvPr/>
        </p:nvGrpSpPr>
        <p:grpSpPr>
          <a:xfrm>
            <a:off x="6170246" y="3665461"/>
            <a:ext cx="358971" cy="357874"/>
            <a:chOff x="-53634575" y="3976500"/>
            <a:chExt cx="319000" cy="318025"/>
          </a:xfrm>
        </p:grpSpPr>
        <p:sp>
          <p:nvSpPr>
            <p:cNvPr id="6599" name="Google Shape;6599;p6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64"/>
          <p:cNvGrpSpPr/>
          <p:nvPr/>
        </p:nvGrpSpPr>
        <p:grpSpPr>
          <a:xfrm>
            <a:off x="7965050" y="3208415"/>
            <a:ext cx="314662" cy="358436"/>
            <a:chOff x="-52023900" y="3590075"/>
            <a:chExt cx="279625" cy="318525"/>
          </a:xfrm>
        </p:grpSpPr>
        <p:sp>
          <p:nvSpPr>
            <p:cNvPr id="6608" name="Google Shape;6608;p6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64"/>
          <p:cNvGrpSpPr/>
          <p:nvPr/>
        </p:nvGrpSpPr>
        <p:grpSpPr>
          <a:xfrm>
            <a:off x="5728292" y="1376934"/>
            <a:ext cx="358971" cy="358971"/>
            <a:chOff x="-57173375" y="3198925"/>
            <a:chExt cx="319000" cy="319000"/>
          </a:xfrm>
        </p:grpSpPr>
        <p:sp>
          <p:nvSpPr>
            <p:cNvPr id="6616" name="Google Shape;6616;p6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64"/>
          <p:cNvGrpSpPr/>
          <p:nvPr/>
        </p:nvGrpSpPr>
        <p:grpSpPr>
          <a:xfrm>
            <a:off x="5729178" y="1854374"/>
            <a:ext cx="357198" cy="314690"/>
            <a:chOff x="-57176525" y="3610050"/>
            <a:chExt cx="317425" cy="279650"/>
          </a:xfrm>
        </p:grpSpPr>
        <p:sp>
          <p:nvSpPr>
            <p:cNvPr id="6621" name="Google Shape;6621;p6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64"/>
          <p:cNvGrpSpPr/>
          <p:nvPr/>
        </p:nvGrpSpPr>
        <p:grpSpPr>
          <a:xfrm>
            <a:off x="7939633" y="1376934"/>
            <a:ext cx="358099" cy="356326"/>
            <a:chOff x="-55202750" y="3198925"/>
            <a:chExt cx="318225" cy="316650"/>
          </a:xfrm>
        </p:grpSpPr>
        <p:sp>
          <p:nvSpPr>
            <p:cNvPr id="6627" name="Google Shape;6627;p6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64"/>
          <p:cNvGrpSpPr/>
          <p:nvPr/>
        </p:nvGrpSpPr>
        <p:grpSpPr>
          <a:xfrm>
            <a:off x="7950267" y="1832234"/>
            <a:ext cx="336830" cy="358099"/>
            <a:chOff x="-55194875" y="3590375"/>
            <a:chExt cx="299325" cy="318225"/>
          </a:xfrm>
        </p:grpSpPr>
        <p:sp>
          <p:nvSpPr>
            <p:cNvPr id="6630" name="Google Shape;6630;p6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64"/>
          <p:cNvGrpSpPr/>
          <p:nvPr/>
        </p:nvGrpSpPr>
        <p:grpSpPr>
          <a:xfrm>
            <a:off x="7954884" y="2274505"/>
            <a:ext cx="357198" cy="357198"/>
            <a:chOff x="-55203525" y="3983400"/>
            <a:chExt cx="317425" cy="317425"/>
          </a:xfrm>
        </p:grpSpPr>
        <p:sp>
          <p:nvSpPr>
            <p:cNvPr id="6636" name="Google Shape;6636;p6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64"/>
          <p:cNvGrpSpPr/>
          <p:nvPr/>
        </p:nvGrpSpPr>
        <p:grpSpPr>
          <a:xfrm>
            <a:off x="6621365" y="2731562"/>
            <a:ext cx="335930" cy="358971"/>
            <a:chOff x="-53232900" y="3192625"/>
            <a:chExt cx="298525" cy="319000"/>
          </a:xfrm>
        </p:grpSpPr>
        <p:sp>
          <p:nvSpPr>
            <p:cNvPr id="6640" name="Google Shape;6640;p6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64"/>
          <p:cNvGrpSpPr/>
          <p:nvPr/>
        </p:nvGrpSpPr>
        <p:grpSpPr>
          <a:xfrm>
            <a:off x="6610731" y="3202536"/>
            <a:ext cx="357198" cy="356326"/>
            <a:chOff x="-53242350" y="3584850"/>
            <a:chExt cx="317425" cy="316650"/>
          </a:xfrm>
        </p:grpSpPr>
        <p:sp>
          <p:nvSpPr>
            <p:cNvPr id="6649" name="Google Shape;6649;p6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64"/>
          <p:cNvGrpSpPr/>
          <p:nvPr/>
        </p:nvGrpSpPr>
        <p:grpSpPr>
          <a:xfrm>
            <a:off x="6631999" y="3665236"/>
            <a:ext cx="314662" cy="358999"/>
            <a:chOff x="-53224225" y="3976300"/>
            <a:chExt cx="279625" cy="319025"/>
          </a:xfrm>
        </p:grpSpPr>
        <p:sp>
          <p:nvSpPr>
            <p:cNvPr id="6655" name="Google Shape;6655;p6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64"/>
          <p:cNvGrpSpPr/>
          <p:nvPr/>
        </p:nvGrpSpPr>
        <p:grpSpPr>
          <a:xfrm>
            <a:off x="7942896" y="3672917"/>
            <a:ext cx="358971" cy="358408"/>
            <a:chOff x="-52043575" y="3983125"/>
            <a:chExt cx="319000" cy="318500"/>
          </a:xfrm>
        </p:grpSpPr>
        <p:sp>
          <p:nvSpPr>
            <p:cNvPr id="6663" name="Google Shape;6663;p6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64"/>
          <p:cNvGrpSpPr/>
          <p:nvPr/>
        </p:nvGrpSpPr>
        <p:grpSpPr>
          <a:xfrm>
            <a:off x="6196836" y="1376934"/>
            <a:ext cx="314662" cy="358971"/>
            <a:chOff x="-56766175" y="3198925"/>
            <a:chExt cx="279625" cy="319000"/>
          </a:xfrm>
        </p:grpSpPr>
        <p:sp>
          <p:nvSpPr>
            <p:cNvPr id="6673" name="Google Shape;6673;p6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64"/>
          <p:cNvGrpSpPr/>
          <p:nvPr/>
        </p:nvGrpSpPr>
        <p:grpSpPr>
          <a:xfrm>
            <a:off x="6195950" y="1832234"/>
            <a:ext cx="316434" cy="358099"/>
            <a:chOff x="-56766175" y="3590375"/>
            <a:chExt cx="281200" cy="318225"/>
          </a:xfrm>
        </p:grpSpPr>
        <p:sp>
          <p:nvSpPr>
            <p:cNvPr id="6681" name="Google Shape;6681;p6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64"/>
          <p:cNvGrpSpPr/>
          <p:nvPr/>
        </p:nvGrpSpPr>
        <p:grpSpPr>
          <a:xfrm>
            <a:off x="6232906" y="2273605"/>
            <a:ext cx="272126" cy="358099"/>
            <a:chOff x="-56747275" y="3982600"/>
            <a:chExt cx="241825" cy="318225"/>
          </a:xfrm>
        </p:grpSpPr>
        <p:sp>
          <p:nvSpPr>
            <p:cNvPr id="6686" name="Google Shape;6686;p6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64"/>
          <p:cNvGrpSpPr/>
          <p:nvPr/>
        </p:nvGrpSpPr>
        <p:grpSpPr>
          <a:xfrm>
            <a:off x="4840657" y="3215842"/>
            <a:ext cx="358999" cy="342991"/>
            <a:chOff x="-54812875" y="3596675"/>
            <a:chExt cx="319025" cy="304800"/>
          </a:xfrm>
        </p:grpSpPr>
        <p:sp>
          <p:nvSpPr>
            <p:cNvPr id="6694" name="Google Shape;6694;p6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1" name="Google Shape;6701;p64"/>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4"/>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3" name="Google Shape;6703;p64"/>
          <p:cNvGrpSpPr/>
          <p:nvPr/>
        </p:nvGrpSpPr>
        <p:grpSpPr>
          <a:xfrm>
            <a:off x="4862826" y="3672326"/>
            <a:ext cx="314662" cy="358099"/>
            <a:chOff x="-54793175" y="3982600"/>
            <a:chExt cx="279625" cy="318225"/>
          </a:xfrm>
        </p:grpSpPr>
        <p:sp>
          <p:nvSpPr>
            <p:cNvPr id="6704" name="Google Shape;6704;p6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64"/>
          <p:cNvGrpSpPr/>
          <p:nvPr/>
        </p:nvGrpSpPr>
        <p:grpSpPr>
          <a:xfrm>
            <a:off x="7074284" y="2731562"/>
            <a:ext cx="314662" cy="358099"/>
            <a:chOff x="-52832000" y="3192625"/>
            <a:chExt cx="279625" cy="318225"/>
          </a:xfrm>
        </p:grpSpPr>
        <p:sp>
          <p:nvSpPr>
            <p:cNvPr id="6712" name="Google Shape;6712;p6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64"/>
          <p:cNvGrpSpPr/>
          <p:nvPr/>
        </p:nvGrpSpPr>
        <p:grpSpPr>
          <a:xfrm>
            <a:off x="5760817" y="2272929"/>
            <a:ext cx="323524" cy="358774"/>
            <a:chOff x="-57162350" y="3982000"/>
            <a:chExt cx="287500" cy="318825"/>
          </a:xfrm>
        </p:grpSpPr>
        <p:sp>
          <p:nvSpPr>
            <p:cNvPr id="6721" name="Google Shape;6721;p6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64"/>
          <p:cNvGrpSpPr/>
          <p:nvPr/>
        </p:nvGrpSpPr>
        <p:grpSpPr>
          <a:xfrm>
            <a:off x="7052130" y="3203436"/>
            <a:ext cx="358971" cy="357198"/>
            <a:chOff x="-52851675" y="3585650"/>
            <a:chExt cx="319000" cy="317425"/>
          </a:xfrm>
        </p:grpSpPr>
        <p:sp>
          <p:nvSpPr>
            <p:cNvPr id="6730" name="Google Shape;6730;p6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64"/>
          <p:cNvGrpSpPr/>
          <p:nvPr/>
        </p:nvGrpSpPr>
        <p:grpSpPr>
          <a:xfrm>
            <a:off x="7074284" y="3665236"/>
            <a:ext cx="314662" cy="358999"/>
            <a:chOff x="-52832000" y="3976300"/>
            <a:chExt cx="279625" cy="319025"/>
          </a:xfrm>
        </p:grpSpPr>
        <p:sp>
          <p:nvSpPr>
            <p:cNvPr id="6737" name="Google Shape;6737;p6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64"/>
          <p:cNvGrpSpPr/>
          <p:nvPr/>
        </p:nvGrpSpPr>
        <p:grpSpPr>
          <a:xfrm>
            <a:off x="6191490" y="4119884"/>
            <a:ext cx="316434" cy="358099"/>
            <a:chOff x="-51633225" y="3198925"/>
            <a:chExt cx="281200" cy="318225"/>
          </a:xfrm>
        </p:grpSpPr>
        <p:sp>
          <p:nvSpPr>
            <p:cNvPr id="6743" name="Google Shape;6743;p6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64"/>
          <p:cNvGrpSpPr/>
          <p:nvPr/>
        </p:nvGrpSpPr>
        <p:grpSpPr>
          <a:xfrm>
            <a:off x="6610314" y="1377806"/>
            <a:ext cx="365188" cy="357226"/>
            <a:chOff x="-56396775" y="3199700"/>
            <a:chExt cx="324525" cy="317450"/>
          </a:xfrm>
        </p:grpSpPr>
        <p:sp>
          <p:nvSpPr>
            <p:cNvPr id="6751" name="Google Shape;6751;p6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64"/>
          <p:cNvGrpSpPr/>
          <p:nvPr/>
        </p:nvGrpSpPr>
        <p:grpSpPr>
          <a:xfrm>
            <a:off x="6613408" y="1843740"/>
            <a:ext cx="358999" cy="335958"/>
            <a:chOff x="-56394425" y="3600600"/>
            <a:chExt cx="319025" cy="298550"/>
          </a:xfrm>
        </p:grpSpPr>
        <p:sp>
          <p:nvSpPr>
            <p:cNvPr id="6758" name="Google Shape;6758;p6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64"/>
          <p:cNvGrpSpPr/>
          <p:nvPr/>
        </p:nvGrpSpPr>
        <p:grpSpPr>
          <a:xfrm>
            <a:off x="6644175" y="2274505"/>
            <a:ext cx="327068" cy="357198"/>
            <a:chOff x="-56379450" y="3983400"/>
            <a:chExt cx="290650" cy="317425"/>
          </a:xfrm>
        </p:grpSpPr>
        <p:sp>
          <p:nvSpPr>
            <p:cNvPr id="6762" name="Google Shape;6762;p6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4"/>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4"/>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64"/>
          <p:cNvGrpSpPr/>
          <p:nvPr/>
        </p:nvGrpSpPr>
        <p:grpSpPr>
          <a:xfrm>
            <a:off x="5307879" y="2738651"/>
            <a:ext cx="316434" cy="358971"/>
            <a:chOff x="-54401725" y="3198925"/>
            <a:chExt cx="281200" cy="319000"/>
          </a:xfrm>
        </p:grpSpPr>
        <p:sp>
          <p:nvSpPr>
            <p:cNvPr id="6771" name="Google Shape;6771;p6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64"/>
          <p:cNvGrpSpPr/>
          <p:nvPr/>
        </p:nvGrpSpPr>
        <p:grpSpPr>
          <a:xfrm>
            <a:off x="5308766" y="3208753"/>
            <a:ext cx="314662" cy="358099"/>
            <a:chOff x="-54401725" y="3590375"/>
            <a:chExt cx="279625" cy="318225"/>
          </a:xfrm>
        </p:grpSpPr>
        <p:sp>
          <p:nvSpPr>
            <p:cNvPr id="6783" name="Google Shape;6783;p6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64"/>
          <p:cNvGrpSpPr/>
          <p:nvPr/>
        </p:nvGrpSpPr>
        <p:grpSpPr>
          <a:xfrm>
            <a:off x="5306557" y="3672326"/>
            <a:ext cx="319079" cy="358099"/>
            <a:chOff x="-54403300" y="3982600"/>
            <a:chExt cx="283550" cy="318225"/>
          </a:xfrm>
        </p:grpSpPr>
        <p:sp>
          <p:nvSpPr>
            <p:cNvPr id="6790" name="Google Shape;6790;p6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64"/>
          <p:cNvGrpSpPr/>
          <p:nvPr/>
        </p:nvGrpSpPr>
        <p:grpSpPr>
          <a:xfrm>
            <a:off x="7493951" y="2733559"/>
            <a:ext cx="356298" cy="356973"/>
            <a:chOff x="-52458650" y="3194400"/>
            <a:chExt cx="316625" cy="317225"/>
          </a:xfrm>
        </p:grpSpPr>
        <p:sp>
          <p:nvSpPr>
            <p:cNvPr id="6796" name="Google Shape;6796;p6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64"/>
          <p:cNvGrpSpPr/>
          <p:nvPr/>
        </p:nvGrpSpPr>
        <p:grpSpPr>
          <a:xfrm>
            <a:off x="4862826" y="2738651"/>
            <a:ext cx="314662" cy="358971"/>
            <a:chOff x="-54793175" y="3198925"/>
            <a:chExt cx="279625" cy="319000"/>
          </a:xfrm>
        </p:grpSpPr>
        <p:sp>
          <p:nvSpPr>
            <p:cNvPr id="6805" name="Google Shape;6805;p6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64"/>
          <p:cNvGrpSpPr/>
          <p:nvPr/>
        </p:nvGrpSpPr>
        <p:grpSpPr>
          <a:xfrm>
            <a:off x="7503249" y="3202536"/>
            <a:ext cx="337703" cy="357845"/>
            <a:chOff x="-52450000" y="3584850"/>
            <a:chExt cx="300100" cy="318000"/>
          </a:xfrm>
        </p:grpSpPr>
        <p:sp>
          <p:nvSpPr>
            <p:cNvPr id="6813" name="Google Shape;6813;p6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64"/>
          <p:cNvGrpSpPr/>
          <p:nvPr/>
        </p:nvGrpSpPr>
        <p:grpSpPr>
          <a:xfrm>
            <a:off x="7514769" y="3667009"/>
            <a:ext cx="314662" cy="357226"/>
            <a:chOff x="-52440550" y="3977875"/>
            <a:chExt cx="279625" cy="317450"/>
          </a:xfrm>
        </p:grpSpPr>
        <p:sp>
          <p:nvSpPr>
            <p:cNvPr id="6821" name="Google Shape;6821;p6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64"/>
          <p:cNvGrpSpPr/>
          <p:nvPr/>
        </p:nvGrpSpPr>
        <p:grpSpPr>
          <a:xfrm>
            <a:off x="6626703" y="4123215"/>
            <a:ext cx="314662" cy="358999"/>
            <a:chOff x="-51623775" y="3584850"/>
            <a:chExt cx="279625" cy="319025"/>
          </a:xfrm>
        </p:grpSpPr>
        <p:sp>
          <p:nvSpPr>
            <p:cNvPr id="6830" name="Google Shape;6830;p6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9" name="Google Shape;6839;p64"/>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840" name="Google Shape;6840;p64"/>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44" name="Shape 6844"/>
        <p:cNvGrpSpPr/>
        <p:nvPr/>
      </p:nvGrpSpPr>
      <p:grpSpPr>
        <a:xfrm>
          <a:off x="0" y="0"/>
          <a:ext cx="0" cy="0"/>
          <a:chOff x="0" y="0"/>
          <a:chExt cx="0" cy="0"/>
        </a:xfrm>
      </p:grpSpPr>
      <p:grpSp>
        <p:nvGrpSpPr>
          <p:cNvPr id="6845" name="Google Shape;6845;p65"/>
          <p:cNvGrpSpPr/>
          <p:nvPr/>
        </p:nvGrpSpPr>
        <p:grpSpPr>
          <a:xfrm>
            <a:off x="866775" y="1386849"/>
            <a:ext cx="276003" cy="357300"/>
            <a:chOff x="-50469125" y="3183175"/>
            <a:chExt cx="233150" cy="301825"/>
          </a:xfrm>
        </p:grpSpPr>
        <p:sp>
          <p:nvSpPr>
            <p:cNvPr id="6846" name="Google Shape;6846;p6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65"/>
          <p:cNvGrpSpPr/>
          <p:nvPr/>
        </p:nvGrpSpPr>
        <p:grpSpPr>
          <a:xfrm>
            <a:off x="826674" y="1822251"/>
            <a:ext cx="356205" cy="355288"/>
            <a:chOff x="-50504575" y="3550975"/>
            <a:chExt cx="300900" cy="300125"/>
          </a:xfrm>
        </p:grpSpPr>
        <p:sp>
          <p:nvSpPr>
            <p:cNvPr id="6850" name="Google Shape;6850;p6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65"/>
          <p:cNvGrpSpPr/>
          <p:nvPr/>
        </p:nvGrpSpPr>
        <p:grpSpPr>
          <a:xfrm>
            <a:off x="826674" y="2260493"/>
            <a:ext cx="356205" cy="354341"/>
            <a:chOff x="-50503000" y="3921175"/>
            <a:chExt cx="300900" cy="299325"/>
          </a:xfrm>
        </p:grpSpPr>
        <p:sp>
          <p:nvSpPr>
            <p:cNvPr id="6855" name="Google Shape;6855;p6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65"/>
          <p:cNvGrpSpPr/>
          <p:nvPr/>
        </p:nvGrpSpPr>
        <p:grpSpPr>
          <a:xfrm>
            <a:off x="3030727" y="1406411"/>
            <a:ext cx="355258" cy="356205"/>
            <a:chOff x="-48630025" y="3199700"/>
            <a:chExt cx="300100" cy="300900"/>
          </a:xfrm>
        </p:grpSpPr>
        <p:sp>
          <p:nvSpPr>
            <p:cNvPr id="6861" name="Google Shape;6861;p6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65"/>
          <p:cNvGrpSpPr/>
          <p:nvPr/>
        </p:nvGrpSpPr>
        <p:grpSpPr>
          <a:xfrm>
            <a:off x="3030727" y="1843707"/>
            <a:ext cx="355258" cy="355258"/>
            <a:chOff x="-48630025" y="3569100"/>
            <a:chExt cx="300100" cy="300100"/>
          </a:xfrm>
        </p:grpSpPr>
        <p:sp>
          <p:nvSpPr>
            <p:cNvPr id="6865" name="Google Shape;6865;p6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65"/>
          <p:cNvGrpSpPr/>
          <p:nvPr/>
        </p:nvGrpSpPr>
        <p:grpSpPr>
          <a:xfrm>
            <a:off x="3031201" y="2281003"/>
            <a:ext cx="354311" cy="353394"/>
            <a:chOff x="-48629225" y="3938500"/>
            <a:chExt cx="299300" cy="298525"/>
          </a:xfrm>
        </p:grpSpPr>
        <p:sp>
          <p:nvSpPr>
            <p:cNvPr id="6876" name="Google Shape;6876;p6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65"/>
          <p:cNvGrpSpPr/>
          <p:nvPr/>
        </p:nvGrpSpPr>
        <p:grpSpPr>
          <a:xfrm>
            <a:off x="1766604" y="2752344"/>
            <a:ext cx="311458" cy="354341"/>
            <a:chOff x="-46762575" y="3200500"/>
            <a:chExt cx="263100" cy="299325"/>
          </a:xfrm>
        </p:grpSpPr>
        <p:sp>
          <p:nvSpPr>
            <p:cNvPr id="6881" name="Google Shape;6881;p6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65"/>
          <p:cNvGrpSpPr/>
          <p:nvPr/>
        </p:nvGrpSpPr>
        <p:grpSpPr>
          <a:xfrm>
            <a:off x="1744689" y="3211066"/>
            <a:ext cx="355288" cy="312375"/>
            <a:chOff x="-46779900" y="3588000"/>
            <a:chExt cx="300125" cy="263875"/>
          </a:xfrm>
        </p:grpSpPr>
        <p:sp>
          <p:nvSpPr>
            <p:cNvPr id="6887" name="Google Shape;6887;p6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65"/>
          <p:cNvGrpSpPr/>
          <p:nvPr/>
        </p:nvGrpSpPr>
        <p:grpSpPr>
          <a:xfrm>
            <a:off x="1745162" y="3625988"/>
            <a:ext cx="354341" cy="353394"/>
            <a:chOff x="-46779100" y="3938500"/>
            <a:chExt cx="299325" cy="298525"/>
          </a:xfrm>
        </p:grpSpPr>
        <p:sp>
          <p:nvSpPr>
            <p:cNvPr id="6892" name="Google Shape;6892;p6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65"/>
          <p:cNvGrpSpPr/>
          <p:nvPr/>
        </p:nvGrpSpPr>
        <p:grpSpPr>
          <a:xfrm>
            <a:off x="3952900" y="2758855"/>
            <a:ext cx="355258" cy="355288"/>
            <a:chOff x="-44924250" y="3206000"/>
            <a:chExt cx="300100" cy="300125"/>
          </a:xfrm>
        </p:grpSpPr>
        <p:sp>
          <p:nvSpPr>
            <p:cNvPr id="6895" name="Google Shape;6895;p6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65"/>
          <p:cNvGrpSpPr/>
          <p:nvPr/>
        </p:nvGrpSpPr>
        <p:grpSpPr>
          <a:xfrm>
            <a:off x="1267386" y="1386849"/>
            <a:ext cx="355258" cy="355258"/>
            <a:chOff x="-50134375" y="3183175"/>
            <a:chExt cx="300100" cy="300100"/>
          </a:xfrm>
        </p:grpSpPr>
        <p:sp>
          <p:nvSpPr>
            <p:cNvPr id="6901" name="Google Shape;6901;p6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65"/>
          <p:cNvGrpSpPr/>
          <p:nvPr/>
        </p:nvGrpSpPr>
        <p:grpSpPr>
          <a:xfrm>
            <a:off x="1267386" y="1822251"/>
            <a:ext cx="355258" cy="355288"/>
            <a:chOff x="-50134375" y="3550975"/>
            <a:chExt cx="300100" cy="300125"/>
          </a:xfrm>
        </p:grpSpPr>
        <p:sp>
          <p:nvSpPr>
            <p:cNvPr id="6912" name="Google Shape;6912;p6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65"/>
          <p:cNvGrpSpPr/>
          <p:nvPr/>
        </p:nvGrpSpPr>
        <p:grpSpPr>
          <a:xfrm>
            <a:off x="1267386" y="2259783"/>
            <a:ext cx="355258" cy="355051"/>
            <a:chOff x="-50134375" y="3920575"/>
            <a:chExt cx="300100" cy="299925"/>
          </a:xfrm>
        </p:grpSpPr>
        <p:sp>
          <p:nvSpPr>
            <p:cNvPr id="6915" name="Google Shape;6915;p6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65"/>
          <p:cNvGrpSpPr/>
          <p:nvPr/>
        </p:nvGrpSpPr>
        <p:grpSpPr>
          <a:xfrm>
            <a:off x="3478110" y="1407358"/>
            <a:ext cx="357123" cy="355258"/>
            <a:chOff x="-48262200" y="3200500"/>
            <a:chExt cx="301675" cy="300100"/>
          </a:xfrm>
        </p:grpSpPr>
        <p:sp>
          <p:nvSpPr>
            <p:cNvPr id="6919" name="Google Shape;6919;p6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65"/>
          <p:cNvGrpSpPr/>
          <p:nvPr/>
        </p:nvGrpSpPr>
        <p:grpSpPr>
          <a:xfrm>
            <a:off x="3507483" y="1844447"/>
            <a:ext cx="298377" cy="354519"/>
            <a:chOff x="-48233050" y="3569725"/>
            <a:chExt cx="252050" cy="299475"/>
          </a:xfrm>
        </p:grpSpPr>
        <p:sp>
          <p:nvSpPr>
            <p:cNvPr id="6929" name="Google Shape;6929;p6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65"/>
          <p:cNvGrpSpPr/>
          <p:nvPr/>
        </p:nvGrpSpPr>
        <p:grpSpPr>
          <a:xfrm>
            <a:off x="3531248" y="2278191"/>
            <a:ext cx="250847" cy="358070"/>
            <a:chOff x="-48216525" y="3936125"/>
            <a:chExt cx="211900" cy="302475"/>
          </a:xfrm>
        </p:grpSpPr>
        <p:sp>
          <p:nvSpPr>
            <p:cNvPr id="6933" name="Google Shape;6933;p6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65"/>
          <p:cNvGrpSpPr/>
          <p:nvPr/>
        </p:nvGrpSpPr>
        <p:grpSpPr>
          <a:xfrm>
            <a:off x="2186966" y="2753261"/>
            <a:ext cx="355258" cy="355288"/>
            <a:chOff x="-46410500" y="3201275"/>
            <a:chExt cx="300100" cy="300125"/>
          </a:xfrm>
        </p:grpSpPr>
        <p:sp>
          <p:nvSpPr>
            <p:cNvPr id="6938" name="Google Shape;6938;p6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65"/>
          <p:cNvGrpSpPr/>
          <p:nvPr/>
        </p:nvGrpSpPr>
        <p:grpSpPr>
          <a:xfrm>
            <a:off x="2186966" y="3188692"/>
            <a:ext cx="355258" cy="356205"/>
            <a:chOff x="-46409700" y="3569100"/>
            <a:chExt cx="300100" cy="300900"/>
          </a:xfrm>
        </p:grpSpPr>
        <p:sp>
          <p:nvSpPr>
            <p:cNvPr id="6944" name="Google Shape;6944;p6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65"/>
          <p:cNvGrpSpPr/>
          <p:nvPr/>
        </p:nvGrpSpPr>
        <p:grpSpPr>
          <a:xfrm>
            <a:off x="2174847" y="3624124"/>
            <a:ext cx="379497" cy="358070"/>
            <a:chOff x="-46422300" y="3936925"/>
            <a:chExt cx="320575" cy="302475"/>
          </a:xfrm>
        </p:grpSpPr>
        <p:sp>
          <p:nvSpPr>
            <p:cNvPr id="6950" name="Google Shape;6950;p6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65"/>
          <p:cNvGrpSpPr/>
          <p:nvPr/>
        </p:nvGrpSpPr>
        <p:grpSpPr>
          <a:xfrm>
            <a:off x="3952426" y="3178452"/>
            <a:ext cx="356205" cy="355258"/>
            <a:chOff x="-44914800" y="3560450"/>
            <a:chExt cx="300900" cy="300100"/>
          </a:xfrm>
        </p:grpSpPr>
        <p:sp>
          <p:nvSpPr>
            <p:cNvPr id="6953" name="Google Shape;6953;p6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65"/>
          <p:cNvGrpSpPr/>
          <p:nvPr/>
        </p:nvGrpSpPr>
        <p:grpSpPr>
          <a:xfrm>
            <a:off x="1707478" y="1387086"/>
            <a:ext cx="354311" cy="354104"/>
            <a:chOff x="-49764975" y="3183375"/>
            <a:chExt cx="299300" cy="299125"/>
          </a:xfrm>
        </p:grpSpPr>
        <p:sp>
          <p:nvSpPr>
            <p:cNvPr id="6959" name="Google Shape;6959;p6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65"/>
          <p:cNvGrpSpPr/>
          <p:nvPr/>
        </p:nvGrpSpPr>
        <p:grpSpPr>
          <a:xfrm>
            <a:off x="1707478" y="1822547"/>
            <a:ext cx="354311" cy="355909"/>
            <a:chOff x="-49764975" y="3551225"/>
            <a:chExt cx="299300" cy="300650"/>
          </a:xfrm>
        </p:grpSpPr>
        <p:sp>
          <p:nvSpPr>
            <p:cNvPr id="6969" name="Google Shape;6969;p6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65"/>
          <p:cNvGrpSpPr/>
          <p:nvPr/>
        </p:nvGrpSpPr>
        <p:grpSpPr>
          <a:xfrm>
            <a:off x="1705140" y="2259310"/>
            <a:ext cx="358987" cy="355525"/>
            <a:chOff x="-49766550" y="3920175"/>
            <a:chExt cx="303250" cy="300325"/>
          </a:xfrm>
        </p:grpSpPr>
        <p:sp>
          <p:nvSpPr>
            <p:cNvPr id="6981" name="Google Shape;6981;p6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65"/>
          <p:cNvGrpSpPr/>
          <p:nvPr/>
        </p:nvGrpSpPr>
        <p:grpSpPr>
          <a:xfrm>
            <a:off x="3920671" y="1407358"/>
            <a:ext cx="357123" cy="354341"/>
            <a:chOff x="-47892800" y="3200500"/>
            <a:chExt cx="301675" cy="299325"/>
          </a:xfrm>
        </p:grpSpPr>
        <p:sp>
          <p:nvSpPr>
            <p:cNvPr id="6986" name="Google Shape;6986;p6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65"/>
          <p:cNvGrpSpPr/>
          <p:nvPr/>
        </p:nvGrpSpPr>
        <p:grpSpPr>
          <a:xfrm>
            <a:off x="3984537" y="1843707"/>
            <a:ext cx="229391" cy="355258"/>
            <a:chOff x="-47839250" y="3569100"/>
            <a:chExt cx="193775" cy="300100"/>
          </a:xfrm>
        </p:grpSpPr>
        <p:sp>
          <p:nvSpPr>
            <p:cNvPr id="6993" name="Google Shape;6993;p6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65"/>
          <p:cNvGrpSpPr/>
          <p:nvPr/>
        </p:nvGrpSpPr>
        <p:grpSpPr>
          <a:xfrm>
            <a:off x="3921603" y="2280056"/>
            <a:ext cx="355258" cy="356205"/>
            <a:chOff x="-47892800" y="3937700"/>
            <a:chExt cx="300100" cy="300900"/>
          </a:xfrm>
        </p:grpSpPr>
        <p:sp>
          <p:nvSpPr>
            <p:cNvPr id="7000" name="Google Shape;7000;p6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65"/>
          <p:cNvGrpSpPr/>
          <p:nvPr/>
        </p:nvGrpSpPr>
        <p:grpSpPr>
          <a:xfrm>
            <a:off x="2626898" y="2773770"/>
            <a:ext cx="355258" cy="311458"/>
            <a:chOff x="-46042675" y="3218600"/>
            <a:chExt cx="300100" cy="263100"/>
          </a:xfrm>
        </p:grpSpPr>
        <p:sp>
          <p:nvSpPr>
            <p:cNvPr id="7009" name="Google Shape;7009;p6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65"/>
          <p:cNvGrpSpPr/>
          <p:nvPr/>
        </p:nvGrpSpPr>
        <p:grpSpPr>
          <a:xfrm>
            <a:off x="2626898" y="3188219"/>
            <a:ext cx="355258" cy="323118"/>
            <a:chOff x="-46042675" y="3568700"/>
            <a:chExt cx="300100" cy="272950"/>
          </a:xfrm>
        </p:grpSpPr>
        <p:sp>
          <p:nvSpPr>
            <p:cNvPr id="7016" name="Google Shape;7016;p6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65"/>
          <p:cNvGrpSpPr/>
          <p:nvPr/>
        </p:nvGrpSpPr>
        <p:grpSpPr>
          <a:xfrm>
            <a:off x="2668849" y="3625189"/>
            <a:ext cx="271357" cy="356057"/>
            <a:chOff x="-46007225" y="3937825"/>
            <a:chExt cx="229225" cy="300775"/>
          </a:xfrm>
        </p:grpSpPr>
        <p:sp>
          <p:nvSpPr>
            <p:cNvPr id="7021" name="Google Shape;7021;p6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65"/>
          <p:cNvGrpSpPr/>
          <p:nvPr/>
        </p:nvGrpSpPr>
        <p:grpSpPr>
          <a:xfrm>
            <a:off x="3974341" y="3615275"/>
            <a:ext cx="312375" cy="357596"/>
            <a:chOff x="-44895900" y="3929450"/>
            <a:chExt cx="263875" cy="302075"/>
          </a:xfrm>
        </p:grpSpPr>
        <p:sp>
          <p:nvSpPr>
            <p:cNvPr id="7032" name="Google Shape;7032;p6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65"/>
          <p:cNvGrpSpPr/>
          <p:nvPr/>
        </p:nvGrpSpPr>
        <p:grpSpPr>
          <a:xfrm>
            <a:off x="2148160" y="1398036"/>
            <a:ext cx="356205" cy="332885"/>
            <a:chOff x="-49397175" y="3192625"/>
            <a:chExt cx="300900" cy="281200"/>
          </a:xfrm>
        </p:grpSpPr>
        <p:sp>
          <p:nvSpPr>
            <p:cNvPr id="7039" name="Google Shape;7039;p6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65"/>
          <p:cNvGrpSpPr/>
          <p:nvPr/>
        </p:nvGrpSpPr>
        <p:grpSpPr>
          <a:xfrm>
            <a:off x="2174263" y="1822251"/>
            <a:ext cx="304000" cy="356205"/>
            <a:chOff x="-49375900" y="3550975"/>
            <a:chExt cx="256800" cy="300900"/>
          </a:xfrm>
        </p:grpSpPr>
        <p:sp>
          <p:nvSpPr>
            <p:cNvPr id="7047" name="Google Shape;7047;p6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5"/>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65"/>
          <p:cNvGrpSpPr/>
          <p:nvPr/>
        </p:nvGrpSpPr>
        <p:grpSpPr>
          <a:xfrm>
            <a:off x="2169616" y="2259546"/>
            <a:ext cx="313293" cy="356205"/>
            <a:chOff x="-49378250" y="3920375"/>
            <a:chExt cx="264650" cy="300900"/>
          </a:xfrm>
        </p:grpSpPr>
        <p:sp>
          <p:nvSpPr>
            <p:cNvPr id="7059" name="Google Shape;7059;p6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65"/>
          <p:cNvGrpSpPr/>
          <p:nvPr/>
        </p:nvGrpSpPr>
        <p:grpSpPr>
          <a:xfrm>
            <a:off x="888604" y="2752344"/>
            <a:ext cx="312375" cy="357123"/>
            <a:chOff x="-47505300" y="3200500"/>
            <a:chExt cx="263875" cy="301675"/>
          </a:xfrm>
        </p:grpSpPr>
        <p:sp>
          <p:nvSpPr>
            <p:cNvPr id="7067" name="Google Shape;7067;p6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65"/>
          <p:cNvGrpSpPr/>
          <p:nvPr/>
        </p:nvGrpSpPr>
        <p:grpSpPr>
          <a:xfrm>
            <a:off x="866704" y="3188692"/>
            <a:ext cx="356176" cy="355051"/>
            <a:chOff x="-47524975" y="3569100"/>
            <a:chExt cx="300875" cy="299925"/>
          </a:xfrm>
        </p:grpSpPr>
        <p:sp>
          <p:nvSpPr>
            <p:cNvPr id="7081" name="Google Shape;7081;p6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65"/>
          <p:cNvGrpSpPr/>
          <p:nvPr/>
        </p:nvGrpSpPr>
        <p:grpSpPr>
          <a:xfrm>
            <a:off x="867162" y="3667954"/>
            <a:ext cx="355258" cy="270410"/>
            <a:chOff x="-47523400" y="3973950"/>
            <a:chExt cx="300100" cy="228425"/>
          </a:xfrm>
        </p:grpSpPr>
        <p:sp>
          <p:nvSpPr>
            <p:cNvPr id="7087" name="Google Shape;7087;p6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65"/>
          <p:cNvGrpSpPr/>
          <p:nvPr/>
        </p:nvGrpSpPr>
        <p:grpSpPr>
          <a:xfrm>
            <a:off x="3072283" y="2750953"/>
            <a:ext cx="354341" cy="357596"/>
            <a:chOff x="-45673275" y="3199325"/>
            <a:chExt cx="299325" cy="302075"/>
          </a:xfrm>
        </p:grpSpPr>
        <p:sp>
          <p:nvSpPr>
            <p:cNvPr id="7093" name="Google Shape;7093;p6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65"/>
          <p:cNvGrpSpPr/>
          <p:nvPr/>
        </p:nvGrpSpPr>
        <p:grpSpPr>
          <a:xfrm>
            <a:off x="3071351" y="3209202"/>
            <a:ext cx="356205" cy="314240"/>
            <a:chOff x="-45674075" y="3586425"/>
            <a:chExt cx="300900" cy="265450"/>
          </a:xfrm>
        </p:grpSpPr>
        <p:sp>
          <p:nvSpPr>
            <p:cNvPr id="7097" name="Google Shape;7097;p6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65"/>
          <p:cNvGrpSpPr/>
          <p:nvPr/>
        </p:nvGrpSpPr>
        <p:grpSpPr>
          <a:xfrm>
            <a:off x="3072283" y="3625041"/>
            <a:ext cx="354341" cy="356205"/>
            <a:chOff x="-45673275" y="3937700"/>
            <a:chExt cx="299325" cy="300900"/>
          </a:xfrm>
        </p:grpSpPr>
        <p:sp>
          <p:nvSpPr>
            <p:cNvPr id="7100" name="Google Shape;7100;p6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65"/>
          <p:cNvGrpSpPr/>
          <p:nvPr/>
        </p:nvGrpSpPr>
        <p:grpSpPr>
          <a:xfrm>
            <a:off x="2186449" y="4117825"/>
            <a:ext cx="356205" cy="356205"/>
            <a:chOff x="-44512325" y="3176075"/>
            <a:chExt cx="300900" cy="300900"/>
          </a:xfrm>
        </p:grpSpPr>
        <p:sp>
          <p:nvSpPr>
            <p:cNvPr id="7107" name="Google Shape;7107;p6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65"/>
          <p:cNvGrpSpPr/>
          <p:nvPr/>
        </p:nvGrpSpPr>
        <p:grpSpPr>
          <a:xfrm>
            <a:off x="2589789" y="1386849"/>
            <a:ext cx="354341" cy="354341"/>
            <a:chOff x="-49027775" y="3183175"/>
            <a:chExt cx="299325" cy="299325"/>
          </a:xfrm>
        </p:grpSpPr>
        <p:sp>
          <p:nvSpPr>
            <p:cNvPr id="7111" name="Google Shape;7111;p6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65"/>
          <p:cNvGrpSpPr/>
          <p:nvPr/>
        </p:nvGrpSpPr>
        <p:grpSpPr>
          <a:xfrm>
            <a:off x="2589330" y="1822251"/>
            <a:ext cx="355258" cy="357152"/>
            <a:chOff x="-49027775" y="3550975"/>
            <a:chExt cx="300100" cy="301700"/>
          </a:xfrm>
        </p:grpSpPr>
        <p:sp>
          <p:nvSpPr>
            <p:cNvPr id="7116" name="Google Shape;7116;p6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65"/>
          <p:cNvGrpSpPr/>
          <p:nvPr/>
        </p:nvGrpSpPr>
        <p:grpSpPr>
          <a:xfrm>
            <a:off x="2587406" y="2259310"/>
            <a:ext cx="359106" cy="355525"/>
            <a:chOff x="-49031025" y="3920175"/>
            <a:chExt cx="303350" cy="300325"/>
          </a:xfrm>
        </p:grpSpPr>
        <p:sp>
          <p:nvSpPr>
            <p:cNvPr id="7127" name="Google Shape;7127;p6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65"/>
          <p:cNvGrpSpPr/>
          <p:nvPr/>
        </p:nvGrpSpPr>
        <p:grpSpPr>
          <a:xfrm>
            <a:off x="1303511" y="2752344"/>
            <a:ext cx="356176" cy="354341"/>
            <a:chOff x="-47155575" y="3200500"/>
            <a:chExt cx="300875" cy="299325"/>
          </a:xfrm>
        </p:grpSpPr>
        <p:sp>
          <p:nvSpPr>
            <p:cNvPr id="7134" name="Google Shape;7134;p6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65"/>
          <p:cNvGrpSpPr/>
          <p:nvPr/>
        </p:nvGrpSpPr>
        <p:grpSpPr>
          <a:xfrm>
            <a:off x="1303970" y="3188692"/>
            <a:ext cx="355258" cy="355258"/>
            <a:chOff x="-47154800" y="3569100"/>
            <a:chExt cx="300100" cy="300100"/>
          </a:xfrm>
        </p:grpSpPr>
        <p:sp>
          <p:nvSpPr>
            <p:cNvPr id="7141" name="Google Shape;7141;p6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65"/>
          <p:cNvGrpSpPr/>
          <p:nvPr/>
        </p:nvGrpSpPr>
        <p:grpSpPr>
          <a:xfrm>
            <a:off x="1304443" y="3626905"/>
            <a:ext cx="354311" cy="353423"/>
            <a:chOff x="-47154000" y="3939275"/>
            <a:chExt cx="299300" cy="298550"/>
          </a:xfrm>
        </p:grpSpPr>
        <p:sp>
          <p:nvSpPr>
            <p:cNvPr id="7148" name="Google Shape;7148;p6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65"/>
          <p:cNvGrpSpPr/>
          <p:nvPr/>
        </p:nvGrpSpPr>
        <p:grpSpPr>
          <a:xfrm>
            <a:off x="3529733" y="2752344"/>
            <a:ext cx="312375" cy="354341"/>
            <a:chOff x="-45286550" y="3200500"/>
            <a:chExt cx="263875" cy="299325"/>
          </a:xfrm>
        </p:grpSpPr>
        <p:sp>
          <p:nvSpPr>
            <p:cNvPr id="7153" name="Google Shape;7153;p6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65"/>
          <p:cNvGrpSpPr/>
          <p:nvPr/>
        </p:nvGrpSpPr>
        <p:grpSpPr>
          <a:xfrm>
            <a:off x="3529733" y="3189639"/>
            <a:ext cx="312375" cy="354311"/>
            <a:chOff x="-45286550" y="3569900"/>
            <a:chExt cx="263875" cy="299300"/>
          </a:xfrm>
        </p:grpSpPr>
        <p:sp>
          <p:nvSpPr>
            <p:cNvPr id="7157" name="Google Shape;7157;p6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3" name="Google Shape;7163;p65"/>
          <p:cNvGrpSpPr/>
          <p:nvPr/>
        </p:nvGrpSpPr>
        <p:grpSpPr>
          <a:xfrm>
            <a:off x="3540920" y="3625988"/>
            <a:ext cx="290001" cy="355258"/>
            <a:chOff x="-45277900" y="3938500"/>
            <a:chExt cx="244975" cy="300100"/>
          </a:xfrm>
        </p:grpSpPr>
        <p:sp>
          <p:nvSpPr>
            <p:cNvPr id="7164" name="Google Shape;7164;p6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65"/>
          <p:cNvGrpSpPr/>
          <p:nvPr/>
        </p:nvGrpSpPr>
        <p:grpSpPr>
          <a:xfrm>
            <a:off x="2626869" y="4095090"/>
            <a:ext cx="355258" cy="355258"/>
            <a:chOff x="-44502875" y="3576975"/>
            <a:chExt cx="300100" cy="300100"/>
          </a:xfrm>
        </p:grpSpPr>
        <p:sp>
          <p:nvSpPr>
            <p:cNvPr id="7169" name="Google Shape;7169;p6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65"/>
          <p:cNvGrpSpPr/>
          <p:nvPr/>
        </p:nvGrpSpPr>
        <p:grpSpPr>
          <a:xfrm>
            <a:off x="4835456" y="1828361"/>
            <a:ext cx="356196" cy="354670"/>
            <a:chOff x="-13946200" y="3647075"/>
            <a:chExt cx="353650" cy="352100"/>
          </a:xfrm>
        </p:grpSpPr>
        <p:sp>
          <p:nvSpPr>
            <p:cNvPr id="7173" name="Google Shape;7173;p6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65"/>
          <p:cNvGrpSpPr/>
          <p:nvPr/>
        </p:nvGrpSpPr>
        <p:grpSpPr>
          <a:xfrm>
            <a:off x="6618849" y="1387844"/>
            <a:ext cx="357002" cy="354267"/>
            <a:chOff x="-12163025" y="3214275"/>
            <a:chExt cx="354450" cy="351700"/>
          </a:xfrm>
        </p:grpSpPr>
        <p:sp>
          <p:nvSpPr>
            <p:cNvPr id="7180" name="Google Shape;7180;p6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65"/>
          <p:cNvGrpSpPr/>
          <p:nvPr/>
        </p:nvGrpSpPr>
        <p:grpSpPr>
          <a:xfrm>
            <a:off x="6619629" y="1827581"/>
            <a:ext cx="355441" cy="356232"/>
            <a:chOff x="-12160675" y="3647875"/>
            <a:chExt cx="352900" cy="353650"/>
          </a:xfrm>
        </p:grpSpPr>
        <p:sp>
          <p:nvSpPr>
            <p:cNvPr id="7184" name="Google Shape;7184;p6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65"/>
          <p:cNvGrpSpPr/>
          <p:nvPr/>
        </p:nvGrpSpPr>
        <p:grpSpPr>
          <a:xfrm>
            <a:off x="6630345" y="2272036"/>
            <a:ext cx="354635" cy="356232"/>
            <a:chOff x="-12160675" y="4081850"/>
            <a:chExt cx="352100" cy="353650"/>
          </a:xfrm>
        </p:grpSpPr>
        <p:sp>
          <p:nvSpPr>
            <p:cNvPr id="7192" name="Google Shape;7192;p6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65"/>
          <p:cNvGrpSpPr/>
          <p:nvPr/>
        </p:nvGrpSpPr>
        <p:grpSpPr>
          <a:xfrm>
            <a:off x="4835311" y="2746480"/>
            <a:ext cx="355416" cy="355652"/>
            <a:chOff x="-10391650" y="3180600"/>
            <a:chExt cx="352875" cy="353075"/>
          </a:xfrm>
        </p:grpSpPr>
        <p:sp>
          <p:nvSpPr>
            <p:cNvPr id="7199" name="Google Shape;7199;p6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65"/>
          <p:cNvGrpSpPr/>
          <p:nvPr/>
        </p:nvGrpSpPr>
        <p:grpSpPr>
          <a:xfrm>
            <a:off x="4835310" y="3223278"/>
            <a:ext cx="354635" cy="353890"/>
            <a:chOff x="-10390875" y="3616350"/>
            <a:chExt cx="352100" cy="351325"/>
          </a:xfrm>
        </p:grpSpPr>
        <p:sp>
          <p:nvSpPr>
            <p:cNvPr id="7206" name="Google Shape;7206;p6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65"/>
          <p:cNvGrpSpPr/>
          <p:nvPr/>
        </p:nvGrpSpPr>
        <p:grpSpPr>
          <a:xfrm>
            <a:off x="7502285" y="2747943"/>
            <a:ext cx="312585" cy="354670"/>
            <a:chOff x="-10370400" y="4049550"/>
            <a:chExt cx="310350" cy="352100"/>
          </a:xfrm>
        </p:grpSpPr>
        <p:sp>
          <p:nvSpPr>
            <p:cNvPr id="7210" name="Google Shape;7210;p6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65"/>
          <p:cNvGrpSpPr/>
          <p:nvPr/>
        </p:nvGrpSpPr>
        <p:grpSpPr>
          <a:xfrm>
            <a:off x="6606541" y="2746884"/>
            <a:ext cx="379236" cy="354847"/>
            <a:chOff x="-8674650" y="3210975"/>
            <a:chExt cx="376525" cy="352275"/>
          </a:xfrm>
        </p:grpSpPr>
        <p:sp>
          <p:nvSpPr>
            <p:cNvPr id="7216" name="Google Shape;7216;p6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65"/>
          <p:cNvGrpSpPr/>
          <p:nvPr/>
        </p:nvGrpSpPr>
        <p:grpSpPr>
          <a:xfrm>
            <a:off x="5278038" y="1828361"/>
            <a:ext cx="356221" cy="354670"/>
            <a:chOff x="-13512225" y="3647075"/>
            <a:chExt cx="353675" cy="352100"/>
          </a:xfrm>
        </p:grpSpPr>
        <p:sp>
          <p:nvSpPr>
            <p:cNvPr id="7223" name="Google Shape;7223;p6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65"/>
          <p:cNvGrpSpPr/>
          <p:nvPr/>
        </p:nvGrpSpPr>
        <p:grpSpPr>
          <a:xfrm>
            <a:off x="5288351" y="2272427"/>
            <a:ext cx="356221" cy="355451"/>
            <a:chOff x="-13512225" y="4080275"/>
            <a:chExt cx="353675" cy="352875"/>
          </a:xfrm>
        </p:grpSpPr>
        <p:sp>
          <p:nvSpPr>
            <p:cNvPr id="7234" name="Google Shape;7234;p6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65"/>
          <p:cNvGrpSpPr/>
          <p:nvPr/>
        </p:nvGrpSpPr>
        <p:grpSpPr>
          <a:xfrm>
            <a:off x="7061431" y="1419788"/>
            <a:ext cx="356196" cy="290379"/>
            <a:chOff x="-11728250" y="3245400"/>
            <a:chExt cx="353650" cy="288275"/>
          </a:xfrm>
        </p:grpSpPr>
        <p:sp>
          <p:nvSpPr>
            <p:cNvPr id="7246" name="Google Shape;7246;p6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65"/>
          <p:cNvGrpSpPr/>
          <p:nvPr/>
        </p:nvGrpSpPr>
        <p:grpSpPr>
          <a:xfrm>
            <a:off x="7093939" y="2272427"/>
            <a:ext cx="311804" cy="355451"/>
            <a:chOff x="-11703850" y="4081850"/>
            <a:chExt cx="309575" cy="352875"/>
          </a:xfrm>
        </p:grpSpPr>
        <p:sp>
          <p:nvSpPr>
            <p:cNvPr id="7252" name="Google Shape;7252;p6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65"/>
          <p:cNvGrpSpPr/>
          <p:nvPr/>
        </p:nvGrpSpPr>
        <p:grpSpPr>
          <a:xfrm>
            <a:off x="5282595" y="2746580"/>
            <a:ext cx="357002" cy="355451"/>
            <a:chOff x="-9958475" y="3180025"/>
            <a:chExt cx="354450" cy="352875"/>
          </a:xfrm>
        </p:grpSpPr>
        <p:sp>
          <p:nvSpPr>
            <p:cNvPr id="7261" name="Google Shape;7261;p6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65"/>
          <p:cNvGrpSpPr/>
          <p:nvPr/>
        </p:nvGrpSpPr>
        <p:grpSpPr>
          <a:xfrm>
            <a:off x="5291722" y="3222561"/>
            <a:ext cx="337966" cy="355325"/>
            <a:chOff x="-9949025" y="3615575"/>
            <a:chExt cx="335550" cy="352750"/>
          </a:xfrm>
        </p:grpSpPr>
        <p:sp>
          <p:nvSpPr>
            <p:cNvPr id="7265" name="Google Shape;7265;p6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65"/>
          <p:cNvGrpSpPr/>
          <p:nvPr/>
        </p:nvGrpSpPr>
        <p:grpSpPr>
          <a:xfrm>
            <a:off x="7926568" y="2746067"/>
            <a:ext cx="360175" cy="358423"/>
            <a:chOff x="-9961625" y="4048175"/>
            <a:chExt cx="357600" cy="355825"/>
          </a:xfrm>
        </p:grpSpPr>
        <p:sp>
          <p:nvSpPr>
            <p:cNvPr id="7269" name="Google Shape;7269;p6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65"/>
          <p:cNvGrpSpPr/>
          <p:nvPr/>
        </p:nvGrpSpPr>
        <p:grpSpPr>
          <a:xfrm>
            <a:off x="6613289" y="3221579"/>
            <a:ext cx="364959" cy="357289"/>
            <a:chOff x="-8680950" y="3624225"/>
            <a:chExt cx="362350" cy="354700"/>
          </a:xfrm>
        </p:grpSpPr>
        <p:sp>
          <p:nvSpPr>
            <p:cNvPr id="7276" name="Google Shape;7276;p6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65"/>
          <p:cNvGrpSpPr/>
          <p:nvPr/>
        </p:nvGrpSpPr>
        <p:grpSpPr>
          <a:xfrm>
            <a:off x="5749533" y="1387239"/>
            <a:ext cx="313365" cy="355476"/>
            <a:chOff x="-13056975" y="3212300"/>
            <a:chExt cx="311125" cy="352900"/>
          </a:xfrm>
        </p:grpSpPr>
        <p:sp>
          <p:nvSpPr>
            <p:cNvPr id="7283" name="Google Shape;7283;p6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65"/>
          <p:cNvGrpSpPr/>
          <p:nvPr/>
        </p:nvGrpSpPr>
        <p:grpSpPr>
          <a:xfrm>
            <a:off x="5726921" y="1828034"/>
            <a:ext cx="358588" cy="355325"/>
            <a:chOff x="-13077450" y="3647075"/>
            <a:chExt cx="356025" cy="352750"/>
          </a:xfrm>
        </p:grpSpPr>
        <p:sp>
          <p:nvSpPr>
            <p:cNvPr id="7288" name="Google Shape;7288;p6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65"/>
          <p:cNvGrpSpPr/>
          <p:nvPr/>
        </p:nvGrpSpPr>
        <p:grpSpPr>
          <a:xfrm>
            <a:off x="5738027" y="2271633"/>
            <a:ext cx="357002" cy="357037"/>
            <a:chOff x="-13079025" y="4079475"/>
            <a:chExt cx="354450" cy="354450"/>
          </a:xfrm>
        </p:grpSpPr>
        <p:sp>
          <p:nvSpPr>
            <p:cNvPr id="7292" name="Google Shape;7292;p6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65"/>
          <p:cNvGrpSpPr/>
          <p:nvPr/>
        </p:nvGrpSpPr>
        <p:grpSpPr>
          <a:xfrm>
            <a:off x="7511094" y="1387642"/>
            <a:ext cx="356221" cy="354670"/>
            <a:chOff x="-11292700" y="3213875"/>
            <a:chExt cx="353675" cy="352100"/>
          </a:xfrm>
        </p:grpSpPr>
        <p:sp>
          <p:nvSpPr>
            <p:cNvPr id="7297" name="Google Shape;7297;p6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65"/>
          <p:cNvGrpSpPr/>
          <p:nvPr/>
        </p:nvGrpSpPr>
        <p:grpSpPr>
          <a:xfrm>
            <a:off x="7505152" y="1827581"/>
            <a:ext cx="368106" cy="356232"/>
            <a:chOff x="-11299000" y="3647875"/>
            <a:chExt cx="365475" cy="353650"/>
          </a:xfrm>
        </p:grpSpPr>
        <p:sp>
          <p:nvSpPr>
            <p:cNvPr id="7305" name="Google Shape;7305;p6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65"/>
          <p:cNvGrpSpPr/>
          <p:nvPr/>
        </p:nvGrpSpPr>
        <p:grpSpPr>
          <a:xfrm>
            <a:off x="7520614" y="2283532"/>
            <a:ext cx="357808" cy="333240"/>
            <a:chOff x="-11295075" y="4092875"/>
            <a:chExt cx="355250" cy="330825"/>
          </a:xfrm>
        </p:grpSpPr>
        <p:sp>
          <p:nvSpPr>
            <p:cNvPr id="7312" name="Google Shape;7312;p6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65"/>
          <p:cNvGrpSpPr/>
          <p:nvPr/>
        </p:nvGrpSpPr>
        <p:grpSpPr>
          <a:xfrm>
            <a:off x="5746214" y="2746580"/>
            <a:ext cx="312585" cy="355451"/>
            <a:chOff x="-9500075" y="3180800"/>
            <a:chExt cx="310350" cy="352875"/>
          </a:xfrm>
        </p:grpSpPr>
        <p:sp>
          <p:nvSpPr>
            <p:cNvPr id="7318" name="Google Shape;7318;p6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65"/>
          <p:cNvGrpSpPr/>
          <p:nvPr/>
        </p:nvGrpSpPr>
        <p:grpSpPr>
          <a:xfrm>
            <a:off x="5724005" y="3222095"/>
            <a:ext cx="356221" cy="356257"/>
            <a:chOff x="-9523700" y="3614000"/>
            <a:chExt cx="353675" cy="353675"/>
          </a:xfrm>
        </p:grpSpPr>
        <p:sp>
          <p:nvSpPr>
            <p:cNvPr id="7328" name="Google Shape;7328;p6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65"/>
          <p:cNvGrpSpPr/>
          <p:nvPr/>
        </p:nvGrpSpPr>
        <p:grpSpPr>
          <a:xfrm>
            <a:off x="7508956" y="3244737"/>
            <a:ext cx="356221" cy="354670"/>
            <a:chOff x="-9523700" y="4049550"/>
            <a:chExt cx="353675" cy="352100"/>
          </a:xfrm>
        </p:grpSpPr>
        <p:sp>
          <p:nvSpPr>
            <p:cNvPr id="7338" name="Google Shape;7338;p6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65"/>
          <p:cNvGrpSpPr/>
          <p:nvPr/>
        </p:nvGrpSpPr>
        <p:grpSpPr>
          <a:xfrm>
            <a:off x="7065071" y="3244710"/>
            <a:ext cx="357002" cy="311029"/>
            <a:chOff x="-8209150" y="3659675"/>
            <a:chExt cx="354450" cy="308775"/>
          </a:xfrm>
        </p:grpSpPr>
        <p:sp>
          <p:nvSpPr>
            <p:cNvPr id="7346" name="Google Shape;7346;p6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65"/>
          <p:cNvGrpSpPr/>
          <p:nvPr/>
        </p:nvGrpSpPr>
        <p:grpSpPr>
          <a:xfrm>
            <a:off x="6178632" y="2273623"/>
            <a:ext cx="356221" cy="353059"/>
            <a:chOff x="-12643475" y="4081850"/>
            <a:chExt cx="353675" cy="350500"/>
          </a:xfrm>
        </p:grpSpPr>
        <p:sp>
          <p:nvSpPr>
            <p:cNvPr id="7353" name="Google Shape;7353;p6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7" name="Google Shape;7357;p65"/>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8" name="Google Shape;7358;p65"/>
          <p:cNvGrpSpPr/>
          <p:nvPr/>
        </p:nvGrpSpPr>
        <p:grpSpPr>
          <a:xfrm>
            <a:off x="7961232" y="2283532"/>
            <a:ext cx="356221" cy="333240"/>
            <a:chOff x="-10858725" y="4092875"/>
            <a:chExt cx="353675" cy="330825"/>
          </a:xfrm>
        </p:grpSpPr>
        <p:sp>
          <p:nvSpPr>
            <p:cNvPr id="7359" name="Google Shape;7359;p6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65"/>
          <p:cNvGrpSpPr/>
          <p:nvPr/>
        </p:nvGrpSpPr>
        <p:grpSpPr>
          <a:xfrm>
            <a:off x="6219755" y="3222498"/>
            <a:ext cx="252278" cy="355451"/>
            <a:chOff x="-9039300" y="3614000"/>
            <a:chExt cx="250475" cy="352875"/>
          </a:xfrm>
        </p:grpSpPr>
        <p:sp>
          <p:nvSpPr>
            <p:cNvPr id="7366" name="Google Shape;7366;p6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65"/>
          <p:cNvGrpSpPr/>
          <p:nvPr/>
        </p:nvGrpSpPr>
        <p:grpSpPr>
          <a:xfrm>
            <a:off x="7951721" y="3244737"/>
            <a:ext cx="354635" cy="354670"/>
            <a:chOff x="-9088150" y="4049550"/>
            <a:chExt cx="352100" cy="352100"/>
          </a:xfrm>
        </p:grpSpPr>
        <p:sp>
          <p:nvSpPr>
            <p:cNvPr id="7369" name="Google Shape;7369;p6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65"/>
          <p:cNvGrpSpPr/>
          <p:nvPr/>
        </p:nvGrpSpPr>
        <p:grpSpPr>
          <a:xfrm>
            <a:off x="7086085" y="2746970"/>
            <a:ext cx="315757" cy="354670"/>
            <a:chOff x="-8191825" y="3174500"/>
            <a:chExt cx="313500" cy="352100"/>
          </a:xfrm>
        </p:grpSpPr>
        <p:sp>
          <p:nvSpPr>
            <p:cNvPr id="7376" name="Google Shape;7376;p6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65"/>
          <p:cNvGrpSpPr/>
          <p:nvPr/>
        </p:nvGrpSpPr>
        <p:grpSpPr>
          <a:xfrm>
            <a:off x="4835443" y="1387491"/>
            <a:ext cx="356221" cy="354973"/>
            <a:chOff x="-13947000" y="3212800"/>
            <a:chExt cx="353675" cy="352400"/>
          </a:xfrm>
        </p:grpSpPr>
        <p:sp>
          <p:nvSpPr>
            <p:cNvPr id="7380" name="Google Shape;7380;p6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2" name="Google Shape;7382;p65"/>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3" name="Google Shape;7383;p65"/>
          <p:cNvGrpSpPr/>
          <p:nvPr/>
        </p:nvGrpSpPr>
        <p:grpSpPr>
          <a:xfrm>
            <a:off x="5278038" y="1386849"/>
            <a:ext cx="356221" cy="356257"/>
            <a:chOff x="-13512225" y="3211525"/>
            <a:chExt cx="353675" cy="353675"/>
          </a:xfrm>
        </p:grpSpPr>
        <p:sp>
          <p:nvSpPr>
            <p:cNvPr id="7384" name="Google Shape;7384;p6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65"/>
          <p:cNvGrpSpPr/>
          <p:nvPr/>
        </p:nvGrpSpPr>
        <p:grpSpPr>
          <a:xfrm>
            <a:off x="6168320" y="1387239"/>
            <a:ext cx="356221" cy="355476"/>
            <a:chOff x="-12643475" y="3212300"/>
            <a:chExt cx="353675" cy="352900"/>
          </a:xfrm>
        </p:grpSpPr>
        <p:sp>
          <p:nvSpPr>
            <p:cNvPr id="7390" name="Google Shape;7390;p6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65"/>
          <p:cNvGrpSpPr/>
          <p:nvPr/>
        </p:nvGrpSpPr>
        <p:grpSpPr>
          <a:xfrm>
            <a:off x="6168320" y="1839013"/>
            <a:ext cx="356221" cy="333366"/>
            <a:chOff x="-12643475" y="3657325"/>
            <a:chExt cx="353675" cy="330950"/>
          </a:xfrm>
        </p:grpSpPr>
        <p:sp>
          <p:nvSpPr>
            <p:cNvPr id="7400" name="Google Shape;7400;p6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65"/>
          <p:cNvGrpSpPr/>
          <p:nvPr/>
        </p:nvGrpSpPr>
        <p:grpSpPr>
          <a:xfrm>
            <a:off x="7951322" y="1387642"/>
            <a:ext cx="355416" cy="354670"/>
            <a:chOff x="-10857925" y="3213875"/>
            <a:chExt cx="352875" cy="352100"/>
          </a:xfrm>
        </p:grpSpPr>
        <p:sp>
          <p:nvSpPr>
            <p:cNvPr id="7407" name="Google Shape;7407;p6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65"/>
          <p:cNvGrpSpPr/>
          <p:nvPr/>
        </p:nvGrpSpPr>
        <p:grpSpPr>
          <a:xfrm>
            <a:off x="6168237" y="2747071"/>
            <a:ext cx="356096" cy="354469"/>
            <a:chOff x="-9089725" y="3180200"/>
            <a:chExt cx="353550" cy="351900"/>
          </a:xfrm>
        </p:grpSpPr>
        <p:sp>
          <p:nvSpPr>
            <p:cNvPr id="7418" name="Google Shape;7418;p6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65"/>
          <p:cNvGrpSpPr/>
          <p:nvPr/>
        </p:nvGrpSpPr>
        <p:grpSpPr>
          <a:xfrm>
            <a:off x="7060235" y="1826875"/>
            <a:ext cx="358588" cy="357642"/>
            <a:chOff x="7083760" y="1971660"/>
            <a:chExt cx="358588" cy="357642"/>
          </a:xfrm>
        </p:grpSpPr>
        <p:sp>
          <p:nvSpPr>
            <p:cNvPr id="7421" name="Google Shape;7421;p65"/>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5"/>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5"/>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5"/>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5"/>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5"/>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5"/>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5"/>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5"/>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5"/>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5"/>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5"/>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3" name="Google Shape;7433;p65"/>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434" name="Google Shape;7434;p65"/>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38" name="Shape 7438"/>
        <p:cNvGrpSpPr/>
        <p:nvPr/>
      </p:nvGrpSpPr>
      <p:grpSpPr>
        <a:xfrm>
          <a:off x="0" y="0"/>
          <a:ext cx="0" cy="0"/>
          <a:chOff x="0" y="0"/>
          <a:chExt cx="0" cy="0"/>
        </a:xfrm>
      </p:grpSpPr>
      <p:sp>
        <p:nvSpPr>
          <p:cNvPr id="7439" name="Google Shape;7439;p66"/>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0" name="Google Shape;7440;p66"/>
          <p:cNvGrpSpPr/>
          <p:nvPr/>
        </p:nvGrpSpPr>
        <p:grpSpPr>
          <a:xfrm>
            <a:off x="719610" y="2243507"/>
            <a:ext cx="452798" cy="449473"/>
            <a:chOff x="-21322300" y="3693325"/>
            <a:chExt cx="306400" cy="304150"/>
          </a:xfrm>
        </p:grpSpPr>
        <p:sp>
          <p:nvSpPr>
            <p:cNvPr id="7441" name="Google Shape;7441;p6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66"/>
          <p:cNvGrpSpPr/>
          <p:nvPr/>
        </p:nvGrpSpPr>
        <p:grpSpPr>
          <a:xfrm>
            <a:off x="719019" y="2810244"/>
            <a:ext cx="453980" cy="422540"/>
            <a:chOff x="-21322300" y="4077125"/>
            <a:chExt cx="307200" cy="285925"/>
          </a:xfrm>
        </p:grpSpPr>
        <p:sp>
          <p:nvSpPr>
            <p:cNvPr id="7446" name="Google Shape;7446;p6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66"/>
          <p:cNvGrpSpPr/>
          <p:nvPr/>
        </p:nvGrpSpPr>
        <p:grpSpPr>
          <a:xfrm>
            <a:off x="3496195" y="1689128"/>
            <a:ext cx="451653" cy="450212"/>
            <a:chOff x="-19394200" y="3333800"/>
            <a:chExt cx="305625" cy="304650"/>
          </a:xfrm>
        </p:grpSpPr>
        <p:sp>
          <p:nvSpPr>
            <p:cNvPr id="7459" name="Google Shape;7459;p6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66"/>
          <p:cNvGrpSpPr/>
          <p:nvPr/>
        </p:nvGrpSpPr>
        <p:grpSpPr>
          <a:xfrm>
            <a:off x="3495032" y="2243580"/>
            <a:ext cx="453980" cy="449325"/>
            <a:chOff x="-19396575" y="3708500"/>
            <a:chExt cx="307200" cy="304050"/>
          </a:xfrm>
        </p:grpSpPr>
        <p:sp>
          <p:nvSpPr>
            <p:cNvPr id="7469" name="Google Shape;7469;p6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66"/>
          <p:cNvGrpSpPr/>
          <p:nvPr/>
        </p:nvGrpSpPr>
        <p:grpSpPr>
          <a:xfrm>
            <a:off x="3489212" y="2796461"/>
            <a:ext cx="465618" cy="450101"/>
            <a:chOff x="-19394200" y="4084200"/>
            <a:chExt cx="315075" cy="304575"/>
          </a:xfrm>
        </p:grpSpPr>
        <p:sp>
          <p:nvSpPr>
            <p:cNvPr id="7473" name="Google Shape;7473;p6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66"/>
          <p:cNvGrpSpPr/>
          <p:nvPr/>
        </p:nvGrpSpPr>
        <p:grpSpPr>
          <a:xfrm>
            <a:off x="6294923" y="1689001"/>
            <a:ext cx="400447" cy="450470"/>
            <a:chOff x="-17526750" y="3309200"/>
            <a:chExt cx="270975" cy="304825"/>
          </a:xfrm>
        </p:grpSpPr>
        <p:sp>
          <p:nvSpPr>
            <p:cNvPr id="7480" name="Google Shape;7480;p6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66"/>
          <p:cNvGrpSpPr/>
          <p:nvPr/>
        </p:nvGrpSpPr>
        <p:grpSpPr>
          <a:xfrm>
            <a:off x="6271075" y="2244173"/>
            <a:ext cx="448143" cy="448143"/>
            <a:chOff x="-17542500" y="3684100"/>
            <a:chExt cx="303250" cy="303250"/>
          </a:xfrm>
        </p:grpSpPr>
        <p:sp>
          <p:nvSpPr>
            <p:cNvPr id="7486" name="Google Shape;7486;p6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66"/>
          <p:cNvGrpSpPr/>
          <p:nvPr/>
        </p:nvGrpSpPr>
        <p:grpSpPr>
          <a:xfrm>
            <a:off x="6270484" y="2810817"/>
            <a:ext cx="449325" cy="421395"/>
            <a:chOff x="-17542500" y="4068450"/>
            <a:chExt cx="304050" cy="285150"/>
          </a:xfrm>
        </p:grpSpPr>
        <p:sp>
          <p:nvSpPr>
            <p:cNvPr id="7494" name="Google Shape;7494;p6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66"/>
          <p:cNvGrpSpPr/>
          <p:nvPr/>
        </p:nvGrpSpPr>
        <p:grpSpPr>
          <a:xfrm>
            <a:off x="3500906" y="3342211"/>
            <a:ext cx="343404" cy="449325"/>
            <a:chOff x="-15652200" y="3335975"/>
            <a:chExt cx="232375" cy="304050"/>
          </a:xfrm>
        </p:grpSpPr>
        <p:sp>
          <p:nvSpPr>
            <p:cNvPr id="7501" name="Google Shape;7501;p6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66"/>
          <p:cNvGrpSpPr/>
          <p:nvPr/>
        </p:nvGrpSpPr>
        <p:grpSpPr>
          <a:xfrm>
            <a:off x="1274819" y="2243729"/>
            <a:ext cx="449325" cy="449030"/>
            <a:chOff x="-20945825" y="3692175"/>
            <a:chExt cx="304050" cy="303850"/>
          </a:xfrm>
        </p:grpSpPr>
        <p:sp>
          <p:nvSpPr>
            <p:cNvPr id="7511" name="Google Shape;7511;p6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66"/>
          <p:cNvGrpSpPr/>
          <p:nvPr/>
        </p:nvGrpSpPr>
        <p:grpSpPr>
          <a:xfrm>
            <a:off x="4081644" y="1689848"/>
            <a:ext cx="372516" cy="448771"/>
            <a:chOff x="-18994100" y="3334775"/>
            <a:chExt cx="252075" cy="303675"/>
          </a:xfrm>
        </p:grpSpPr>
        <p:sp>
          <p:nvSpPr>
            <p:cNvPr id="7516" name="Google Shape;7516;p6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66"/>
          <p:cNvGrpSpPr/>
          <p:nvPr/>
        </p:nvGrpSpPr>
        <p:grpSpPr>
          <a:xfrm>
            <a:off x="4096200" y="2244743"/>
            <a:ext cx="343404" cy="446998"/>
            <a:chOff x="-18983850" y="3710075"/>
            <a:chExt cx="232375" cy="302475"/>
          </a:xfrm>
        </p:grpSpPr>
        <p:sp>
          <p:nvSpPr>
            <p:cNvPr id="7521" name="Google Shape;7521;p6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66"/>
          <p:cNvGrpSpPr/>
          <p:nvPr/>
        </p:nvGrpSpPr>
        <p:grpSpPr>
          <a:xfrm>
            <a:off x="1274247" y="1689573"/>
            <a:ext cx="450470" cy="449325"/>
            <a:chOff x="-20946600" y="3317850"/>
            <a:chExt cx="304825" cy="304050"/>
          </a:xfrm>
        </p:grpSpPr>
        <p:sp>
          <p:nvSpPr>
            <p:cNvPr id="7526" name="Google Shape;7526;p6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66"/>
          <p:cNvGrpSpPr/>
          <p:nvPr/>
        </p:nvGrpSpPr>
        <p:grpSpPr>
          <a:xfrm>
            <a:off x="1300422" y="2797442"/>
            <a:ext cx="398119" cy="448143"/>
            <a:chOff x="-20930075" y="4066100"/>
            <a:chExt cx="269400" cy="303250"/>
          </a:xfrm>
        </p:grpSpPr>
        <p:sp>
          <p:nvSpPr>
            <p:cNvPr id="7530" name="Google Shape;7530;p6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66"/>
          <p:cNvGrpSpPr/>
          <p:nvPr/>
        </p:nvGrpSpPr>
        <p:grpSpPr>
          <a:xfrm>
            <a:off x="4042667" y="2797422"/>
            <a:ext cx="450470" cy="448180"/>
            <a:chOff x="-19020075" y="4084200"/>
            <a:chExt cx="304825" cy="303275"/>
          </a:xfrm>
        </p:grpSpPr>
        <p:sp>
          <p:nvSpPr>
            <p:cNvPr id="7533" name="Google Shape;7533;p6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66"/>
          <p:cNvGrpSpPr/>
          <p:nvPr/>
        </p:nvGrpSpPr>
        <p:grpSpPr>
          <a:xfrm>
            <a:off x="6859931" y="1689001"/>
            <a:ext cx="396937" cy="450470"/>
            <a:chOff x="-17149475" y="3309200"/>
            <a:chExt cx="268600" cy="304825"/>
          </a:xfrm>
        </p:grpSpPr>
        <p:sp>
          <p:nvSpPr>
            <p:cNvPr id="7543" name="Google Shape;7543;p6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66"/>
          <p:cNvGrpSpPr/>
          <p:nvPr/>
        </p:nvGrpSpPr>
        <p:grpSpPr>
          <a:xfrm>
            <a:off x="6833737" y="2258120"/>
            <a:ext cx="449325" cy="420249"/>
            <a:chOff x="-17168375" y="3692750"/>
            <a:chExt cx="304050" cy="284375"/>
          </a:xfrm>
        </p:grpSpPr>
        <p:sp>
          <p:nvSpPr>
            <p:cNvPr id="7546" name="Google Shape;7546;p6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66"/>
          <p:cNvGrpSpPr/>
          <p:nvPr/>
        </p:nvGrpSpPr>
        <p:grpSpPr>
          <a:xfrm>
            <a:off x="6830246" y="2796852"/>
            <a:ext cx="456308" cy="449325"/>
            <a:chOff x="-17170750" y="4058800"/>
            <a:chExt cx="308775" cy="304050"/>
          </a:xfrm>
        </p:grpSpPr>
        <p:sp>
          <p:nvSpPr>
            <p:cNvPr id="7554" name="Google Shape;7554;p6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66"/>
          <p:cNvGrpSpPr/>
          <p:nvPr/>
        </p:nvGrpSpPr>
        <p:grpSpPr>
          <a:xfrm>
            <a:off x="5692143" y="3343358"/>
            <a:ext cx="450470" cy="446998"/>
            <a:chOff x="-15688425" y="3707725"/>
            <a:chExt cx="304825" cy="302475"/>
          </a:xfrm>
        </p:grpSpPr>
        <p:sp>
          <p:nvSpPr>
            <p:cNvPr id="7572" name="Google Shape;7572;p6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66"/>
          <p:cNvGrpSpPr/>
          <p:nvPr/>
        </p:nvGrpSpPr>
        <p:grpSpPr>
          <a:xfrm>
            <a:off x="1836300" y="1690441"/>
            <a:ext cx="451653" cy="447589"/>
            <a:chOff x="-20572500" y="3319025"/>
            <a:chExt cx="305625" cy="302875"/>
          </a:xfrm>
        </p:grpSpPr>
        <p:sp>
          <p:nvSpPr>
            <p:cNvPr id="7579" name="Google Shape;7579;p6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66"/>
          <p:cNvGrpSpPr/>
          <p:nvPr/>
        </p:nvGrpSpPr>
        <p:grpSpPr>
          <a:xfrm>
            <a:off x="1837463" y="2305410"/>
            <a:ext cx="449325" cy="325670"/>
            <a:chOff x="-20571700" y="3722875"/>
            <a:chExt cx="304050" cy="220375"/>
          </a:xfrm>
        </p:grpSpPr>
        <p:sp>
          <p:nvSpPr>
            <p:cNvPr id="7582" name="Google Shape;7582;p6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6"/>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66"/>
          <p:cNvGrpSpPr/>
          <p:nvPr/>
        </p:nvGrpSpPr>
        <p:grpSpPr>
          <a:xfrm>
            <a:off x="1836891" y="2796278"/>
            <a:ext cx="450470" cy="450470"/>
            <a:chOff x="-20571700" y="4066875"/>
            <a:chExt cx="304825" cy="304825"/>
          </a:xfrm>
        </p:grpSpPr>
        <p:sp>
          <p:nvSpPr>
            <p:cNvPr id="7590" name="Google Shape;7590;p6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66"/>
          <p:cNvGrpSpPr/>
          <p:nvPr/>
        </p:nvGrpSpPr>
        <p:grpSpPr>
          <a:xfrm>
            <a:off x="4603593" y="1688259"/>
            <a:ext cx="453980" cy="451948"/>
            <a:chOff x="-18645175" y="3334200"/>
            <a:chExt cx="307200" cy="305825"/>
          </a:xfrm>
        </p:grpSpPr>
        <p:sp>
          <p:nvSpPr>
            <p:cNvPr id="7597" name="Google Shape;7597;p6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66"/>
          <p:cNvGrpSpPr/>
          <p:nvPr/>
        </p:nvGrpSpPr>
        <p:grpSpPr>
          <a:xfrm>
            <a:off x="4604184" y="2242989"/>
            <a:ext cx="452798" cy="450507"/>
            <a:chOff x="-18645175" y="3708500"/>
            <a:chExt cx="306400" cy="304850"/>
          </a:xfrm>
        </p:grpSpPr>
        <p:sp>
          <p:nvSpPr>
            <p:cNvPr id="7603" name="Google Shape;7603;p6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66"/>
          <p:cNvGrpSpPr/>
          <p:nvPr/>
        </p:nvGrpSpPr>
        <p:grpSpPr>
          <a:xfrm>
            <a:off x="4601857" y="2795630"/>
            <a:ext cx="457453" cy="451763"/>
            <a:chOff x="-18647525" y="4082625"/>
            <a:chExt cx="309550" cy="305700"/>
          </a:xfrm>
        </p:grpSpPr>
        <p:sp>
          <p:nvSpPr>
            <p:cNvPr id="7611" name="Google Shape;7611;p6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66"/>
          <p:cNvGrpSpPr/>
          <p:nvPr/>
        </p:nvGrpSpPr>
        <p:grpSpPr>
          <a:xfrm>
            <a:off x="7412241" y="1689592"/>
            <a:ext cx="395755" cy="449288"/>
            <a:chOff x="-16775350" y="3309200"/>
            <a:chExt cx="267800" cy="304025"/>
          </a:xfrm>
        </p:grpSpPr>
        <p:sp>
          <p:nvSpPr>
            <p:cNvPr id="7616" name="Google Shape;7616;p6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66"/>
          <p:cNvGrpSpPr/>
          <p:nvPr/>
        </p:nvGrpSpPr>
        <p:grpSpPr>
          <a:xfrm>
            <a:off x="7412241" y="2241827"/>
            <a:ext cx="395755" cy="452835"/>
            <a:chOff x="-16775350" y="3683300"/>
            <a:chExt cx="267800" cy="306425"/>
          </a:xfrm>
        </p:grpSpPr>
        <p:sp>
          <p:nvSpPr>
            <p:cNvPr id="7620" name="Google Shape;7620;p6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66"/>
          <p:cNvGrpSpPr/>
          <p:nvPr/>
        </p:nvGrpSpPr>
        <p:grpSpPr>
          <a:xfrm>
            <a:off x="7384292" y="2796870"/>
            <a:ext cx="451653" cy="449288"/>
            <a:chOff x="-16794250" y="4058225"/>
            <a:chExt cx="305625" cy="304025"/>
          </a:xfrm>
        </p:grpSpPr>
        <p:sp>
          <p:nvSpPr>
            <p:cNvPr id="7624" name="Google Shape;7624;p6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3" name="Google Shape;7633;p66"/>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4" name="Google Shape;7634;p66"/>
          <p:cNvGrpSpPr/>
          <p:nvPr/>
        </p:nvGrpSpPr>
        <p:grpSpPr>
          <a:xfrm>
            <a:off x="2385709" y="1689573"/>
            <a:ext cx="457453" cy="449325"/>
            <a:chOff x="-20199150" y="3317850"/>
            <a:chExt cx="309550" cy="304050"/>
          </a:xfrm>
        </p:grpSpPr>
        <p:sp>
          <p:nvSpPr>
            <p:cNvPr id="7635" name="Google Shape;7635;p6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66"/>
          <p:cNvGrpSpPr/>
          <p:nvPr/>
        </p:nvGrpSpPr>
        <p:grpSpPr>
          <a:xfrm>
            <a:off x="2388036" y="2242861"/>
            <a:ext cx="452798" cy="450766"/>
            <a:chOff x="-20199150" y="3693150"/>
            <a:chExt cx="306400" cy="305025"/>
          </a:xfrm>
        </p:grpSpPr>
        <p:sp>
          <p:nvSpPr>
            <p:cNvPr id="7643" name="Google Shape;7643;p6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66"/>
          <p:cNvGrpSpPr/>
          <p:nvPr/>
        </p:nvGrpSpPr>
        <p:grpSpPr>
          <a:xfrm>
            <a:off x="2388609" y="2795687"/>
            <a:ext cx="451653" cy="451653"/>
            <a:chOff x="-20197575" y="4066875"/>
            <a:chExt cx="305625" cy="305625"/>
          </a:xfrm>
        </p:grpSpPr>
        <p:sp>
          <p:nvSpPr>
            <p:cNvPr id="7650" name="Google Shape;7650;p6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66"/>
          <p:cNvGrpSpPr/>
          <p:nvPr/>
        </p:nvGrpSpPr>
        <p:grpSpPr>
          <a:xfrm>
            <a:off x="5170827" y="1687520"/>
            <a:ext cx="449325" cy="453426"/>
            <a:chOff x="-18271050" y="3333200"/>
            <a:chExt cx="304050" cy="306825"/>
          </a:xfrm>
        </p:grpSpPr>
        <p:sp>
          <p:nvSpPr>
            <p:cNvPr id="7659" name="Google Shape;7659;p6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66"/>
          <p:cNvGrpSpPr/>
          <p:nvPr/>
        </p:nvGrpSpPr>
        <p:grpSpPr>
          <a:xfrm>
            <a:off x="5171399" y="2244171"/>
            <a:ext cx="448180" cy="448143"/>
            <a:chOff x="-18270275" y="3710875"/>
            <a:chExt cx="303275" cy="303250"/>
          </a:xfrm>
        </p:grpSpPr>
        <p:sp>
          <p:nvSpPr>
            <p:cNvPr id="7665" name="Google Shape;7665;p6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66"/>
          <p:cNvGrpSpPr/>
          <p:nvPr/>
        </p:nvGrpSpPr>
        <p:grpSpPr>
          <a:xfrm>
            <a:off x="5224951" y="2797422"/>
            <a:ext cx="341076" cy="448180"/>
            <a:chOff x="-18234025" y="4084200"/>
            <a:chExt cx="230800" cy="303275"/>
          </a:xfrm>
        </p:grpSpPr>
        <p:sp>
          <p:nvSpPr>
            <p:cNvPr id="7672" name="Google Shape;7672;p6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66"/>
          <p:cNvGrpSpPr/>
          <p:nvPr/>
        </p:nvGrpSpPr>
        <p:grpSpPr>
          <a:xfrm>
            <a:off x="2337506" y="3341641"/>
            <a:ext cx="449325" cy="450470"/>
            <a:chOff x="-16419350" y="3308400"/>
            <a:chExt cx="304050" cy="304825"/>
          </a:xfrm>
        </p:grpSpPr>
        <p:sp>
          <p:nvSpPr>
            <p:cNvPr id="7676" name="Google Shape;7676;p6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66"/>
          <p:cNvGrpSpPr/>
          <p:nvPr/>
        </p:nvGrpSpPr>
        <p:grpSpPr>
          <a:xfrm>
            <a:off x="4609062" y="3340423"/>
            <a:ext cx="395755" cy="452872"/>
            <a:chOff x="-16401225" y="3683275"/>
            <a:chExt cx="267800" cy="306450"/>
          </a:xfrm>
        </p:grpSpPr>
        <p:sp>
          <p:nvSpPr>
            <p:cNvPr id="7684" name="Google Shape;7684;p6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66"/>
          <p:cNvGrpSpPr/>
          <p:nvPr/>
        </p:nvGrpSpPr>
        <p:grpSpPr>
          <a:xfrm>
            <a:off x="7974511" y="2797062"/>
            <a:ext cx="450470" cy="448180"/>
            <a:chOff x="-16419350" y="4058200"/>
            <a:chExt cx="304825" cy="303275"/>
          </a:xfrm>
        </p:grpSpPr>
        <p:sp>
          <p:nvSpPr>
            <p:cNvPr id="7692" name="Google Shape;7692;p6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66"/>
          <p:cNvGrpSpPr/>
          <p:nvPr/>
        </p:nvGrpSpPr>
        <p:grpSpPr>
          <a:xfrm>
            <a:off x="4001398" y="3343080"/>
            <a:ext cx="450507" cy="447589"/>
            <a:chOff x="-15296200" y="3326900"/>
            <a:chExt cx="304850" cy="302875"/>
          </a:xfrm>
        </p:grpSpPr>
        <p:sp>
          <p:nvSpPr>
            <p:cNvPr id="7700" name="Google Shape;7700;p6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66"/>
          <p:cNvGrpSpPr/>
          <p:nvPr/>
        </p:nvGrpSpPr>
        <p:grpSpPr>
          <a:xfrm>
            <a:off x="2917051" y="1706881"/>
            <a:ext cx="486566" cy="414708"/>
            <a:chOff x="-19835275" y="3330250"/>
            <a:chExt cx="329250" cy="280625"/>
          </a:xfrm>
        </p:grpSpPr>
        <p:sp>
          <p:nvSpPr>
            <p:cNvPr id="7706" name="Google Shape;7706;p6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66"/>
          <p:cNvGrpSpPr/>
          <p:nvPr/>
        </p:nvGrpSpPr>
        <p:grpSpPr>
          <a:xfrm>
            <a:off x="2935080" y="2243470"/>
            <a:ext cx="450507" cy="449547"/>
            <a:chOff x="-19822675" y="3692750"/>
            <a:chExt cx="304850" cy="304200"/>
          </a:xfrm>
        </p:grpSpPr>
        <p:sp>
          <p:nvSpPr>
            <p:cNvPr id="7710" name="Google Shape;7710;p6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66"/>
          <p:cNvGrpSpPr/>
          <p:nvPr/>
        </p:nvGrpSpPr>
        <p:grpSpPr>
          <a:xfrm>
            <a:off x="2935672" y="2796278"/>
            <a:ext cx="449325" cy="450470"/>
            <a:chOff x="-19822675" y="4066875"/>
            <a:chExt cx="304050" cy="304825"/>
          </a:xfrm>
        </p:grpSpPr>
        <p:sp>
          <p:nvSpPr>
            <p:cNvPr id="7716" name="Google Shape;7716;p6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66"/>
          <p:cNvGrpSpPr/>
          <p:nvPr/>
        </p:nvGrpSpPr>
        <p:grpSpPr>
          <a:xfrm>
            <a:off x="5744740" y="1689571"/>
            <a:ext cx="399302" cy="449325"/>
            <a:chOff x="-17878825" y="3334400"/>
            <a:chExt cx="270200" cy="304050"/>
          </a:xfrm>
        </p:grpSpPr>
        <p:sp>
          <p:nvSpPr>
            <p:cNvPr id="7723" name="Google Shape;7723;p6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66"/>
          <p:cNvGrpSpPr/>
          <p:nvPr/>
        </p:nvGrpSpPr>
        <p:grpSpPr>
          <a:xfrm>
            <a:off x="5718565" y="2242416"/>
            <a:ext cx="451653" cy="451653"/>
            <a:chOff x="-17896150" y="3709300"/>
            <a:chExt cx="305625" cy="305625"/>
          </a:xfrm>
        </p:grpSpPr>
        <p:sp>
          <p:nvSpPr>
            <p:cNvPr id="7731" name="Google Shape;7731;p6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66"/>
          <p:cNvGrpSpPr/>
          <p:nvPr/>
        </p:nvGrpSpPr>
        <p:grpSpPr>
          <a:xfrm>
            <a:off x="5746495" y="2795686"/>
            <a:ext cx="395792" cy="451653"/>
            <a:chOff x="-17878025" y="4082625"/>
            <a:chExt cx="267825" cy="305625"/>
          </a:xfrm>
        </p:grpSpPr>
        <p:sp>
          <p:nvSpPr>
            <p:cNvPr id="7736" name="Google Shape;7736;p6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66"/>
          <p:cNvGrpSpPr/>
          <p:nvPr/>
        </p:nvGrpSpPr>
        <p:grpSpPr>
          <a:xfrm>
            <a:off x="2890388" y="3355015"/>
            <a:ext cx="450507" cy="423722"/>
            <a:chOff x="-16044450" y="3317850"/>
            <a:chExt cx="304850" cy="286725"/>
          </a:xfrm>
        </p:grpSpPr>
        <p:sp>
          <p:nvSpPr>
            <p:cNvPr id="7744" name="Google Shape;7744;p6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8" name="Google Shape;7748;p66"/>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9" name="Google Shape;7749;p66"/>
          <p:cNvGrpSpPr/>
          <p:nvPr/>
        </p:nvGrpSpPr>
        <p:grpSpPr>
          <a:xfrm>
            <a:off x="8012905" y="2243724"/>
            <a:ext cx="373662" cy="449030"/>
            <a:chOff x="-16018450" y="4058400"/>
            <a:chExt cx="252850" cy="303850"/>
          </a:xfrm>
        </p:grpSpPr>
        <p:sp>
          <p:nvSpPr>
            <p:cNvPr id="7750" name="Google Shape;7750;p6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4" name="Google Shape;7754;p66"/>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713225" y="878850"/>
            <a:ext cx="4294800" cy="102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t>
            </a:r>
            <a:r>
              <a:rPr lang="en"/>
              <a:t>ow to create a project proposal</a:t>
            </a:r>
            <a:endParaRPr/>
          </a:p>
        </p:txBody>
      </p:sp>
      <p:sp>
        <p:nvSpPr>
          <p:cNvPr id="219" name="Google Shape;219;p31"/>
          <p:cNvSpPr txBox="1"/>
          <p:nvPr>
            <p:ph idx="1" type="subTitle"/>
          </p:nvPr>
        </p:nvSpPr>
        <p:spPr>
          <a:xfrm>
            <a:off x="713225" y="1966350"/>
            <a:ext cx="42948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a project proposal can be done in five steps:</a:t>
            </a:r>
            <a:endParaRPr/>
          </a:p>
          <a:p>
            <a:pPr indent="-304800" lvl="0" marL="457200" rtl="0" algn="l">
              <a:spcBef>
                <a:spcPts val="1000"/>
              </a:spcBef>
              <a:spcAft>
                <a:spcPts val="0"/>
              </a:spcAft>
              <a:buSzPts val="1200"/>
              <a:buAutoNum type="arabicPeriod"/>
            </a:pPr>
            <a:r>
              <a:rPr lang="en"/>
              <a:t>Define the project objectives and timeline</a:t>
            </a:r>
            <a:endParaRPr/>
          </a:p>
          <a:p>
            <a:pPr indent="-304800" lvl="0" marL="457200" rtl="0" algn="l">
              <a:spcBef>
                <a:spcPts val="0"/>
              </a:spcBef>
              <a:spcAft>
                <a:spcPts val="0"/>
              </a:spcAft>
              <a:buSzPts val="1200"/>
              <a:buAutoNum type="arabicPeriod"/>
            </a:pPr>
            <a:r>
              <a:rPr lang="en"/>
              <a:t>Identify resources needed to complete the project</a:t>
            </a:r>
            <a:endParaRPr/>
          </a:p>
          <a:p>
            <a:pPr indent="-304800" lvl="0" marL="457200" rtl="0" algn="l">
              <a:spcBef>
                <a:spcPts val="0"/>
              </a:spcBef>
              <a:spcAft>
                <a:spcPts val="0"/>
              </a:spcAft>
              <a:buSzPts val="1200"/>
              <a:buAutoNum type="arabicPeriod"/>
            </a:pPr>
            <a:r>
              <a:rPr lang="en"/>
              <a:t>Develop a budget for the project and estimate any potential risks associated with it</a:t>
            </a:r>
            <a:endParaRPr/>
          </a:p>
          <a:p>
            <a:pPr indent="-304800" lvl="0" marL="457200" rtl="0" algn="l">
              <a:spcBef>
                <a:spcPts val="0"/>
              </a:spcBef>
              <a:spcAft>
                <a:spcPts val="0"/>
              </a:spcAft>
              <a:buSzPts val="1200"/>
              <a:buAutoNum type="arabicPeriod"/>
            </a:pPr>
            <a:r>
              <a:rPr lang="en"/>
              <a:t>Write down your proposed solution and provide supporting documents or evidence that prove its feasibility if necessary</a:t>
            </a:r>
            <a:endParaRPr/>
          </a:p>
          <a:p>
            <a:pPr indent="-304800" lvl="0" marL="457200" rtl="0" algn="l">
              <a:spcBef>
                <a:spcPts val="0"/>
              </a:spcBef>
              <a:spcAft>
                <a:spcPts val="0"/>
              </a:spcAft>
              <a:buSzPts val="1200"/>
              <a:buAutoNum type="arabicPeriod"/>
            </a:pPr>
            <a:r>
              <a:rPr lang="en"/>
              <a:t>Develop a communication plan to ensure key stakeholders are kept informed of progress throughout the entire process</a:t>
            </a:r>
            <a:endParaRPr/>
          </a:p>
        </p:txBody>
      </p:sp>
      <p:pic>
        <p:nvPicPr>
          <p:cNvPr id="220" name="Google Shape;220;p31"/>
          <p:cNvPicPr preferRelativeResize="0"/>
          <p:nvPr>
            <p:ph idx="2" type="pic"/>
          </p:nvPr>
        </p:nvPicPr>
        <p:blipFill rotWithShape="1">
          <a:blip r:embed="rId3">
            <a:alphaModFix/>
          </a:blip>
          <a:srcRect b="1418" l="0" r="0" t="1418"/>
          <a:stretch/>
        </p:blipFill>
        <p:spPr>
          <a:xfrm>
            <a:off x="5617150" y="0"/>
            <a:ext cx="3526856" cy="5143500"/>
          </a:xfrm>
          <a:prstGeom prst="rect">
            <a:avLst/>
          </a:prstGeom>
        </p:spPr>
      </p:pic>
      <p:pic>
        <p:nvPicPr>
          <p:cNvPr id="221" name="Google Shape;221;p31"/>
          <p:cNvPicPr preferRelativeResize="0"/>
          <p:nvPr/>
        </p:nvPicPr>
        <p:blipFill rotWithShape="1">
          <a:blip r:embed="rId4">
            <a:alphaModFix/>
          </a:blip>
          <a:srcRect b="64150" l="0" r="0" t="0"/>
          <a:stretch/>
        </p:blipFill>
        <p:spPr>
          <a:xfrm flipH="1" rot="10800000">
            <a:off x="3959600" y="1680"/>
            <a:ext cx="3576098" cy="701525"/>
          </a:xfrm>
          <a:prstGeom prst="rect">
            <a:avLst/>
          </a:prstGeom>
          <a:noFill/>
          <a:ln>
            <a:noFill/>
          </a:ln>
        </p:spPr>
      </p:pic>
      <p:pic>
        <p:nvPicPr>
          <p:cNvPr id="222" name="Google Shape;222;p31"/>
          <p:cNvPicPr preferRelativeResize="0"/>
          <p:nvPr/>
        </p:nvPicPr>
        <p:blipFill>
          <a:blip r:embed="rId5">
            <a:alphaModFix/>
          </a:blip>
          <a:stretch>
            <a:fillRect/>
          </a:stretch>
        </p:blipFill>
        <p:spPr>
          <a:xfrm rot="-3015514">
            <a:off x="6944886" y="3414225"/>
            <a:ext cx="3087316" cy="2011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59" name="Shape 7759"/>
        <p:cNvGrpSpPr/>
        <p:nvPr/>
      </p:nvGrpSpPr>
      <p:grpSpPr>
        <a:xfrm>
          <a:off x="0" y="0"/>
          <a:ext cx="0" cy="0"/>
          <a:chOff x="0" y="0"/>
          <a:chExt cx="0" cy="0"/>
        </a:xfrm>
      </p:grpSpPr>
      <p:grpSp>
        <p:nvGrpSpPr>
          <p:cNvPr id="7760" name="Google Shape;7760;p67"/>
          <p:cNvGrpSpPr/>
          <p:nvPr/>
        </p:nvGrpSpPr>
        <p:grpSpPr>
          <a:xfrm>
            <a:off x="829817" y="1689241"/>
            <a:ext cx="442337" cy="419623"/>
            <a:chOff x="-6696925" y="3272575"/>
            <a:chExt cx="307200" cy="291425"/>
          </a:xfrm>
        </p:grpSpPr>
        <p:sp>
          <p:nvSpPr>
            <p:cNvPr id="7761" name="Google Shape;7761;p6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67"/>
          <p:cNvGrpSpPr/>
          <p:nvPr/>
        </p:nvGrpSpPr>
        <p:grpSpPr>
          <a:xfrm>
            <a:off x="829799" y="2204636"/>
            <a:ext cx="442373" cy="420775"/>
            <a:chOff x="-6690625" y="3631325"/>
            <a:chExt cx="307225" cy="292225"/>
          </a:xfrm>
        </p:grpSpPr>
        <p:sp>
          <p:nvSpPr>
            <p:cNvPr id="7764" name="Google Shape;7764;p6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67"/>
          <p:cNvGrpSpPr/>
          <p:nvPr/>
        </p:nvGrpSpPr>
        <p:grpSpPr>
          <a:xfrm>
            <a:off x="851921" y="2756972"/>
            <a:ext cx="421927" cy="419371"/>
            <a:chOff x="-6689825" y="3992050"/>
            <a:chExt cx="293025" cy="291250"/>
          </a:xfrm>
        </p:grpSpPr>
        <p:sp>
          <p:nvSpPr>
            <p:cNvPr id="7770" name="Google Shape;7770;p6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2" name="Google Shape;7782;p67"/>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3" name="Google Shape;7783;p67"/>
          <p:cNvGrpSpPr/>
          <p:nvPr/>
        </p:nvGrpSpPr>
        <p:grpSpPr>
          <a:xfrm>
            <a:off x="3535232" y="2205192"/>
            <a:ext cx="423043" cy="419659"/>
            <a:chOff x="-4837325" y="3612425"/>
            <a:chExt cx="293800" cy="291450"/>
          </a:xfrm>
        </p:grpSpPr>
        <p:sp>
          <p:nvSpPr>
            <p:cNvPr id="7784" name="Google Shape;7784;p6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67"/>
          <p:cNvGrpSpPr/>
          <p:nvPr/>
        </p:nvGrpSpPr>
        <p:grpSpPr>
          <a:xfrm>
            <a:off x="3548265" y="2756826"/>
            <a:ext cx="420775" cy="419659"/>
            <a:chOff x="-4837325" y="3971575"/>
            <a:chExt cx="292225" cy="291450"/>
          </a:xfrm>
        </p:grpSpPr>
        <p:sp>
          <p:nvSpPr>
            <p:cNvPr id="7788" name="Google Shape;7788;p6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67"/>
          <p:cNvGrpSpPr/>
          <p:nvPr/>
        </p:nvGrpSpPr>
        <p:grpSpPr>
          <a:xfrm>
            <a:off x="6240279" y="1714185"/>
            <a:ext cx="430998" cy="369730"/>
            <a:chOff x="-3037625" y="3254850"/>
            <a:chExt cx="299325" cy="256775"/>
          </a:xfrm>
        </p:grpSpPr>
        <p:sp>
          <p:nvSpPr>
            <p:cNvPr id="7795" name="Google Shape;7795;p6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67"/>
          <p:cNvGrpSpPr/>
          <p:nvPr/>
        </p:nvGrpSpPr>
        <p:grpSpPr>
          <a:xfrm>
            <a:off x="6244239" y="2204615"/>
            <a:ext cx="423079" cy="420811"/>
            <a:chOff x="-3031325" y="3597450"/>
            <a:chExt cx="293825" cy="292250"/>
          </a:xfrm>
        </p:grpSpPr>
        <p:sp>
          <p:nvSpPr>
            <p:cNvPr id="7800" name="Google Shape;7800;p6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67"/>
          <p:cNvGrpSpPr/>
          <p:nvPr/>
        </p:nvGrpSpPr>
        <p:grpSpPr>
          <a:xfrm>
            <a:off x="6256714" y="2781214"/>
            <a:ext cx="421927" cy="370882"/>
            <a:chOff x="-3030525" y="3973150"/>
            <a:chExt cx="293025" cy="257575"/>
          </a:xfrm>
        </p:grpSpPr>
        <p:sp>
          <p:nvSpPr>
            <p:cNvPr id="7805" name="Google Shape;7805;p6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67"/>
          <p:cNvGrpSpPr/>
          <p:nvPr/>
        </p:nvGrpSpPr>
        <p:grpSpPr>
          <a:xfrm>
            <a:off x="1358307" y="3369426"/>
            <a:ext cx="421927" cy="297195"/>
            <a:chOff x="-1199300" y="3279250"/>
            <a:chExt cx="293025" cy="206400"/>
          </a:xfrm>
        </p:grpSpPr>
        <p:sp>
          <p:nvSpPr>
            <p:cNvPr id="7808" name="Google Shape;7808;p6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67"/>
          <p:cNvGrpSpPr/>
          <p:nvPr/>
        </p:nvGrpSpPr>
        <p:grpSpPr>
          <a:xfrm>
            <a:off x="1365393" y="1688773"/>
            <a:ext cx="444605" cy="420559"/>
            <a:chOff x="-6338550" y="3272950"/>
            <a:chExt cx="308775" cy="292075"/>
          </a:xfrm>
        </p:grpSpPr>
        <p:sp>
          <p:nvSpPr>
            <p:cNvPr id="7813" name="Google Shape;7813;p6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67"/>
          <p:cNvGrpSpPr/>
          <p:nvPr/>
        </p:nvGrpSpPr>
        <p:grpSpPr>
          <a:xfrm>
            <a:off x="1376732" y="2205194"/>
            <a:ext cx="421927" cy="419659"/>
            <a:chOff x="-6329100" y="3632100"/>
            <a:chExt cx="293025" cy="291450"/>
          </a:xfrm>
        </p:grpSpPr>
        <p:sp>
          <p:nvSpPr>
            <p:cNvPr id="7817" name="Google Shape;7817;p6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67"/>
          <p:cNvGrpSpPr/>
          <p:nvPr/>
        </p:nvGrpSpPr>
        <p:grpSpPr>
          <a:xfrm>
            <a:off x="1389783" y="2756828"/>
            <a:ext cx="419623" cy="419659"/>
            <a:chOff x="-6329875" y="3992050"/>
            <a:chExt cx="291425" cy="291450"/>
          </a:xfrm>
        </p:grpSpPr>
        <p:sp>
          <p:nvSpPr>
            <p:cNvPr id="7821" name="Google Shape;7821;p6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67"/>
          <p:cNvGrpSpPr/>
          <p:nvPr/>
        </p:nvGrpSpPr>
        <p:grpSpPr>
          <a:xfrm>
            <a:off x="4075920" y="1687530"/>
            <a:ext cx="423079" cy="423043"/>
            <a:chOff x="-4478975" y="3251700"/>
            <a:chExt cx="293825" cy="293800"/>
          </a:xfrm>
        </p:grpSpPr>
        <p:sp>
          <p:nvSpPr>
            <p:cNvPr id="7826" name="Google Shape;7826;p6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67"/>
          <p:cNvGrpSpPr/>
          <p:nvPr/>
        </p:nvGrpSpPr>
        <p:grpSpPr>
          <a:xfrm>
            <a:off x="4075920" y="2205192"/>
            <a:ext cx="423079" cy="419659"/>
            <a:chOff x="-4475825" y="3612425"/>
            <a:chExt cx="293825" cy="291450"/>
          </a:xfrm>
        </p:grpSpPr>
        <p:sp>
          <p:nvSpPr>
            <p:cNvPr id="7830" name="Google Shape;7830;p6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67"/>
          <p:cNvGrpSpPr/>
          <p:nvPr/>
        </p:nvGrpSpPr>
        <p:grpSpPr>
          <a:xfrm>
            <a:off x="4084992" y="2756844"/>
            <a:ext cx="428730" cy="419623"/>
            <a:chOff x="-4480550" y="3970800"/>
            <a:chExt cx="297750" cy="291425"/>
          </a:xfrm>
        </p:grpSpPr>
        <p:sp>
          <p:nvSpPr>
            <p:cNvPr id="7834" name="Google Shape;7834;p6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67"/>
          <p:cNvGrpSpPr/>
          <p:nvPr/>
        </p:nvGrpSpPr>
        <p:grpSpPr>
          <a:xfrm>
            <a:off x="6788826" y="1689221"/>
            <a:ext cx="415123" cy="419659"/>
            <a:chOff x="-2668225" y="3239075"/>
            <a:chExt cx="288300" cy="291450"/>
          </a:xfrm>
        </p:grpSpPr>
        <p:sp>
          <p:nvSpPr>
            <p:cNvPr id="7837" name="Google Shape;7837;p6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67"/>
          <p:cNvGrpSpPr/>
          <p:nvPr/>
        </p:nvGrpSpPr>
        <p:grpSpPr>
          <a:xfrm>
            <a:off x="6785982" y="2205191"/>
            <a:ext cx="420811" cy="419659"/>
            <a:chOff x="-2671375" y="3597450"/>
            <a:chExt cx="292250" cy="291450"/>
          </a:xfrm>
        </p:grpSpPr>
        <p:sp>
          <p:nvSpPr>
            <p:cNvPr id="7843" name="Google Shape;7843;p6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67"/>
          <p:cNvGrpSpPr/>
          <p:nvPr/>
        </p:nvGrpSpPr>
        <p:grpSpPr>
          <a:xfrm>
            <a:off x="6796765" y="2755691"/>
            <a:ext cx="423043" cy="421927"/>
            <a:chOff x="-2670575" y="3956600"/>
            <a:chExt cx="293800" cy="293025"/>
          </a:xfrm>
        </p:grpSpPr>
        <p:sp>
          <p:nvSpPr>
            <p:cNvPr id="7846" name="Google Shape;7846;p6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67"/>
          <p:cNvGrpSpPr/>
          <p:nvPr/>
        </p:nvGrpSpPr>
        <p:grpSpPr>
          <a:xfrm>
            <a:off x="3054285" y="3311947"/>
            <a:ext cx="426462" cy="418363"/>
            <a:chOff x="-1183550" y="3586525"/>
            <a:chExt cx="296175" cy="290550"/>
          </a:xfrm>
        </p:grpSpPr>
        <p:sp>
          <p:nvSpPr>
            <p:cNvPr id="7851" name="Google Shape;7851;p6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67"/>
          <p:cNvGrpSpPr/>
          <p:nvPr/>
        </p:nvGrpSpPr>
        <p:grpSpPr>
          <a:xfrm>
            <a:off x="1917896" y="1689799"/>
            <a:ext cx="420811" cy="418507"/>
            <a:chOff x="-5971525" y="3273750"/>
            <a:chExt cx="292250" cy="290650"/>
          </a:xfrm>
        </p:grpSpPr>
        <p:sp>
          <p:nvSpPr>
            <p:cNvPr id="7861" name="Google Shape;7861;p6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67"/>
          <p:cNvGrpSpPr/>
          <p:nvPr/>
        </p:nvGrpSpPr>
        <p:grpSpPr>
          <a:xfrm>
            <a:off x="1912226" y="2203826"/>
            <a:ext cx="432150" cy="422395"/>
            <a:chOff x="-5974675" y="3632100"/>
            <a:chExt cx="300125" cy="293350"/>
          </a:xfrm>
        </p:grpSpPr>
        <p:sp>
          <p:nvSpPr>
            <p:cNvPr id="7864" name="Google Shape;7864;p6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67"/>
          <p:cNvGrpSpPr/>
          <p:nvPr/>
        </p:nvGrpSpPr>
        <p:grpSpPr>
          <a:xfrm>
            <a:off x="1942267" y="2755694"/>
            <a:ext cx="395865" cy="421927"/>
            <a:chOff x="-5971525" y="3990475"/>
            <a:chExt cx="274925" cy="293025"/>
          </a:xfrm>
        </p:grpSpPr>
        <p:sp>
          <p:nvSpPr>
            <p:cNvPr id="7868" name="Google Shape;7868;p6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67"/>
          <p:cNvGrpSpPr/>
          <p:nvPr/>
        </p:nvGrpSpPr>
        <p:grpSpPr>
          <a:xfrm>
            <a:off x="4615473" y="1689798"/>
            <a:ext cx="420775" cy="418507"/>
            <a:chOff x="-4118225" y="3253275"/>
            <a:chExt cx="292225" cy="290650"/>
          </a:xfrm>
        </p:grpSpPr>
        <p:sp>
          <p:nvSpPr>
            <p:cNvPr id="7873" name="Google Shape;7873;p6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67"/>
          <p:cNvGrpSpPr/>
          <p:nvPr/>
        </p:nvGrpSpPr>
        <p:grpSpPr>
          <a:xfrm>
            <a:off x="4665924" y="2204922"/>
            <a:ext cx="319874" cy="420199"/>
            <a:chOff x="-4082800" y="3612425"/>
            <a:chExt cx="222150" cy="291825"/>
          </a:xfrm>
        </p:grpSpPr>
        <p:sp>
          <p:nvSpPr>
            <p:cNvPr id="7876" name="Google Shape;7876;p6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67"/>
          <p:cNvGrpSpPr/>
          <p:nvPr/>
        </p:nvGrpSpPr>
        <p:grpSpPr>
          <a:xfrm>
            <a:off x="4627372" y="2769876"/>
            <a:ext cx="420775" cy="393561"/>
            <a:chOff x="-4118225" y="3990475"/>
            <a:chExt cx="292225" cy="273325"/>
          </a:xfrm>
        </p:grpSpPr>
        <p:sp>
          <p:nvSpPr>
            <p:cNvPr id="7880" name="Google Shape;7880;p6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67"/>
          <p:cNvGrpSpPr/>
          <p:nvPr/>
        </p:nvGrpSpPr>
        <p:grpSpPr>
          <a:xfrm>
            <a:off x="7338026" y="1688087"/>
            <a:ext cx="394713" cy="421927"/>
            <a:chOff x="-2312225" y="3238300"/>
            <a:chExt cx="274125" cy="293025"/>
          </a:xfrm>
        </p:grpSpPr>
        <p:sp>
          <p:nvSpPr>
            <p:cNvPr id="7885" name="Google Shape;7885;p6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67"/>
          <p:cNvGrpSpPr/>
          <p:nvPr/>
        </p:nvGrpSpPr>
        <p:grpSpPr>
          <a:xfrm>
            <a:off x="7335742" y="2756825"/>
            <a:ext cx="423079" cy="419659"/>
            <a:chOff x="-2310650" y="3958175"/>
            <a:chExt cx="293825" cy="291450"/>
          </a:xfrm>
        </p:grpSpPr>
        <p:sp>
          <p:nvSpPr>
            <p:cNvPr id="7888" name="Google Shape;7888;p6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67"/>
          <p:cNvGrpSpPr/>
          <p:nvPr/>
        </p:nvGrpSpPr>
        <p:grpSpPr>
          <a:xfrm>
            <a:off x="4702603" y="3308459"/>
            <a:ext cx="424159" cy="419659"/>
            <a:chOff x="-1182750" y="3962900"/>
            <a:chExt cx="294575" cy="291450"/>
          </a:xfrm>
        </p:grpSpPr>
        <p:sp>
          <p:nvSpPr>
            <p:cNvPr id="7891" name="Google Shape;7891;p6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67"/>
          <p:cNvGrpSpPr/>
          <p:nvPr/>
        </p:nvGrpSpPr>
        <p:grpSpPr>
          <a:xfrm>
            <a:off x="2455739" y="1689223"/>
            <a:ext cx="424195" cy="419659"/>
            <a:chOff x="-5611575" y="3272950"/>
            <a:chExt cx="294600" cy="291450"/>
          </a:xfrm>
        </p:grpSpPr>
        <p:sp>
          <p:nvSpPr>
            <p:cNvPr id="7899" name="Google Shape;7899;p6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67"/>
          <p:cNvGrpSpPr/>
          <p:nvPr/>
        </p:nvGrpSpPr>
        <p:grpSpPr>
          <a:xfrm>
            <a:off x="2455739" y="2205770"/>
            <a:ext cx="424195" cy="418507"/>
            <a:chOff x="-5613150" y="3632900"/>
            <a:chExt cx="294600" cy="290650"/>
          </a:xfrm>
        </p:grpSpPr>
        <p:sp>
          <p:nvSpPr>
            <p:cNvPr id="7905" name="Google Shape;7905;p6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67"/>
          <p:cNvGrpSpPr/>
          <p:nvPr/>
        </p:nvGrpSpPr>
        <p:grpSpPr>
          <a:xfrm>
            <a:off x="7324977" y="2153586"/>
            <a:ext cx="420811" cy="522864"/>
            <a:chOff x="-2310650" y="3525775"/>
            <a:chExt cx="292250" cy="363125"/>
          </a:xfrm>
        </p:grpSpPr>
        <p:sp>
          <p:nvSpPr>
            <p:cNvPr id="7908" name="Google Shape;7908;p6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67"/>
          <p:cNvGrpSpPr/>
          <p:nvPr/>
        </p:nvGrpSpPr>
        <p:grpSpPr>
          <a:xfrm>
            <a:off x="2467638" y="2756270"/>
            <a:ext cx="424195" cy="420775"/>
            <a:chOff x="-5613150" y="3991275"/>
            <a:chExt cx="294600" cy="292225"/>
          </a:xfrm>
        </p:grpSpPr>
        <p:sp>
          <p:nvSpPr>
            <p:cNvPr id="7913" name="Google Shape;7913;p6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7"/>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7"/>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67"/>
          <p:cNvGrpSpPr/>
          <p:nvPr/>
        </p:nvGrpSpPr>
        <p:grpSpPr>
          <a:xfrm>
            <a:off x="5139126" y="1689438"/>
            <a:ext cx="434634" cy="419227"/>
            <a:chOff x="-3768700" y="3253275"/>
            <a:chExt cx="301850" cy="291150"/>
          </a:xfrm>
        </p:grpSpPr>
        <p:sp>
          <p:nvSpPr>
            <p:cNvPr id="7923" name="Google Shape;7923;p6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67"/>
          <p:cNvGrpSpPr/>
          <p:nvPr/>
        </p:nvGrpSpPr>
        <p:grpSpPr>
          <a:xfrm>
            <a:off x="5143209" y="2217090"/>
            <a:ext cx="426462" cy="395865"/>
            <a:chOff x="-3808700" y="3628950"/>
            <a:chExt cx="296175" cy="274925"/>
          </a:xfrm>
        </p:grpSpPr>
        <p:sp>
          <p:nvSpPr>
            <p:cNvPr id="7927" name="Google Shape;7927;p6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67"/>
          <p:cNvGrpSpPr/>
          <p:nvPr/>
        </p:nvGrpSpPr>
        <p:grpSpPr>
          <a:xfrm>
            <a:off x="5208420" y="2756412"/>
            <a:ext cx="419443" cy="420487"/>
            <a:chOff x="-3771675" y="3971775"/>
            <a:chExt cx="291300" cy="292025"/>
          </a:xfrm>
        </p:grpSpPr>
        <p:sp>
          <p:nvSpPr>
            <p:cNvPr id="7931" name="Google Shape;7931;p6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67"/>
          <p:cNvGrpSpPr/>
          <p:nvPr/>
        </p:nvGrpSpPr>
        <p:grpSpPr>
          <a:xfrm>
            <a:off x="7869864" y="1716461"/>
            <a:ext cx="420271" cy="320774"/>
            <a:chOff x="-1951475" y="3273100"/>
            <a:chExt cx="291875" cy="222775"/>
          </a:xfrm>
        </p:grpSpPr>
        <p:sp>
          <p:nvSpPr>
            <p:cNvPr id="7937" name="Google Shape;7937;p6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67"/>
          <p:cNvGrpSpPr/>
          <p:nvPr/>
        </p:nvGrpSpPr>
        <p:grpSpPr>
          <a:xfrm>
            <a:off x="7867344" y="2205191"/>
            <a:ext cx="425310" cy="419659"/>
            <a:chOff x="-1951475" y="3597450"/>
            <a:chExt cx="295375" cy="291450"/>
          </a:xfrm>
        </p:grpSpPr>
        <p:sp>
          <p:nvSpPr>
            <p:cNvPr id="7941" name="Google Shape;7941;p6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67"/>
          <p:cNvGrpSpPr/>
          <p:nvPr/>
        </p:nvGrpSpPr>
        <p:grpSpPr>
          <a:xfrm>
            <a:off x="7869595" y="2756825"/>
            <a:ext cx="444605" cy="419659"/>
            <a:chOff x="-1960150" y="3956600"/>
            <a:chExt cx="308775" cy="291450"/>
          </a:xfrm>
        </p:grpSpPr>
        <p:sp>
          <p:nvSpPr>
            <p:cNvPr id="7946" name="Google Shape;7946;p6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67"/>
          <p:cNvGrpSpPr/>
          <p:nvPr/>
        </p:nvGrpSpPr>
        <p:grpSpPr>
          <a:xfrm>
            <a:off x="1923633" y="3307636"/>
            <a:ext cx="420775" cy="420775"/>
            <a:chOff x="-804700" y="3226500"/>
            <a:chExt cx="292225" cy="292225"/>
          </a:xfrm>
        </p:grpSpPr>
        <p:sp>
          <p:nvSpPr>
            <p:cNvPr id="7949" name="Google Shape;7949;p6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67"/>
          <p:cNvGrpSpPr/>
          <p:nvPr/>
        </p:nvGrpSpPr>
        <p:grpSpPr>
          <a:xfrm>
            <a:off x="3003724" y="1688647"/>
            <a:ext cx="420775" cy="420811"/>
            <a:chOff x="-5251625" y="3272950"/>
            <a:chExt cx="292225" cy="292250"/>
          </a:xfrm>
        </p:grpSpPr>
        <p:sp>
          <p:nvSpPr>
            <p:cNvPr id="7957" name="Google Shape;7957;p6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6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67"/>
          <p:cNvGrpSpPr/>
          <p:nvPr/>
        </p:nvGrpSpPr>
        <p:grpSpPr>
          <a:xfrm>
            <a:off x="3000322" y="2204348"/>
            <a:ext cx="427578" cy="421351"/>
            <a:chOff x="-5254775" y="3631325"/>
            <a:chExt cx="296950" cy="292625"/>
          </a:xfrm>
        </p:grpSpPr>
        <p:sp>
          <p:nvSpPr>
            <p:cNvPr id="7961" name="Google Shape;7961;p6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67"/>
          <p:cNvGrpSpPr/>
          <p:nvPr/>
        </p:nvGrpSpPr>
        <p:grpSpPr>
          <a:xfrm>
            <a:off x="3016181" y="2756270"/>
            <a:ext cx="419659" cy="420775"/>
            <a:chOff x="-5251625" y="3991275"/>
            <a:chExt cx="291450" cy="292225"/>
          </a:xfrm>
        </p:grpSpPr>
        <p:sp>
          <p:nvSpPr>
            <p:cNvPr id="7969" name="Google Shape;7969;p6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67"/>
          <p:cNvGrpSpPr/>
          <p:nvPr/>
        </p:nvGrpSpPr>
        <p:grpSpPr>
          <a:xfrm>
            <a:off x="5756763" y="1689240"/>
            <a:ext cx="319874" cy="419623"/>
            <a:chOff x="-3365275" y="3253275"/>
            <a:chExt cx="222150" cy="291425"/>
          </a:xfrm>
        </p:grpSpPr>
        <p:sp>
          <p:nvSpPr>
            <p:cNvPr id="7975" name="Google Shape;7975;p6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67"/>
          <p:cNvGrpSpPr/>
          <p:nvPr/>
        </p:nvGrpSpPr>
        <p:grpSpPr>
          <a:xfrm>
            <a:off x="5730701" y="2204058"/>
            <a:ext cx="371998" cy="421927"/>
            <a:chOff x="-3383375" y="3611625"/>
            <a:chExt cx="258350" cy="293025"/>
          </a:xfrm>
        </p:grpSpPr>
        <p:sp>
          <p:nvSpPr>
            <p:cNvPr id="7978" name="Google Shape;7978;p6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67"/>
          <p:cNvGrpSpPr/>
          <p:nvPr/>
        </p:nvGrpSpPr>
        <p:grpSpPr>
          <a:xfrm>
            <a:off x="5793050" y="2756826"/>
            <a:ext cx="271097" cy="419659"/>
            <a:chOff x="-3347950" y="3971575"/>
            <a:chExt cx="188275" cy="291450"/>
          </a:xfrm>
        </p:grpSpPr>
        <p:sp>
          <p:nvSpPr>
            <p:cNvPr id="7981" name="Google Shape;7981;p6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67"/>
          <p:cNvGrpSpPr/>
          <p:nvPr/>
        </p:nvGrpSpPr>
        <p:grpSpPr>
          <a:xfrm>
            <a:off x="842909" y="3307061"/>
            <a:ext cx="371998" cy="421927"/>
            <a:chOff x="-1575775" y="3238300"/>
            <a:chExt cx="258350" cy="293025"/>
          </a:xfrm>
        </p:grpSpPr>
        <p:sp>
          <p:nvSpPr>
            <p:cNvPr id="7985" name="Google Shape;7985;p67"/>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67"/>
          <p:cNvGrpSpPr/>
          <p:nvPr/>
        </p:nvGrpSpPr>
        <p:grpSpPr>
          <a:xfrm>
            <a:off x="2487807" y="3309051"/>
            <a:ext cx="423079" cy="424159"/>
            <a:chOff x="-1591550" y="3597475"/>
            <a:chExt cx="293825" cy="294575"/>
          </a:xfrm>
        </p:grpSpPr>
        <p:sp>
          <p:nvSpPr>
            <p:cNvPr id="7991" name="Google Shape;7991;p6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67"/>
          <p:cNvGrpSpPr/>
          <p:nvPr/>
        </p:nvGrpSpPr>
        <p:grpSpPr>
          <a:xfrm>
            <a:off x="4137277" y="3318663"/>
            <a:ext cx="421927" cy="399248"/>
            <a:chOff x="-1592325" y="3957400"/>
            <a:chExt cx="293025" cy="277275"/>
          </a:xfrm>
        </p:grpSpPr>
        <p:sp>
          <p:nvSpPr>
            <p:cNvPr id="7995" name="Google Shape;7995;p6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67"/>
          <p:cNvGrpSpPr/>
          <p:nvPr/>
        </p:nvGrpSpPr>
        <p:grpSpPr>
          <a:xfrm>
            <a:off x="3624147" y="3310744"/>
            <a:ext cx="369730" cy="420775"/>
            <a:chOff x="-778700" y="3612425"/>
            <a:chExt cx="256775" cy="292225"/>
          </a:xfrm>
        </p:grpSpPr>
        <p:sp>
          <p:nvSpPr>
            <p:cNvPr id="8000" name="Google Shape;8000;p6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67"/>
          <p:cNvGrpSpPr/>
          <p:nvPr/>
        </p:nvGrpSpPr>
        <p:grpSpPr>
          <a:xfrm>
            <a:off x="6095649" y="3828305"/>
            <a:ext cx="340731" cy="387641"/>
            <a:chOff x="7728464" y="1561258"/>
            <a:chExt cx="349719" cy="397866"/>
          </a:xfrm>
        </p:grpSpPr>
        <p:sp>
          <p:nvSpPr>
            <p:cNvPr id="8007" name="Google Shape;8007;p6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67"/>
          <p:cNvGrpSpPr/>
          <p:nvPr/>
        </p:nvGrpSpPr>
        <p:grpSpPr>
          <a:xfrm>
            <a:off x="4018617" y="3828305"/>
            <a:ext cx="387681" cy="387641"/>
            <a:chOff x="5611350" y="1561258"/>
            <a:chExt cx="397907" cy="397866"/>
          </a:xfrm>
        </p:grpSpPr>
        <p:sp>
          <p:nvSpPr>
            <p:cNvPr id="8010" name="Google Shape;8010;p6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6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67"/>
          <p:cNvGrpSpPr/>
          <p:nvPr/>
        </p:nvGrpSpPr>
        <p:grpSpPr>
          <a:xfrm>
            <a:off x="4537903" y="3925571"/>
            <a:ext cx="387610" cy="193109"/>
            <a:chOff x="6140660" y="1661097"/>
            <a:chExt cx="397835" cy="198202"/>
          </a:xfrm>
        </p:grpSpPr>
        <p:sp>
          <p:nvSpPr>
            <p:cNvPr id="8015" name="Google Shape;8015;p6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67"/>
          <p:cNvGrpSpPr/>
          <p:nvPr/>
        </p:nvGrpSpPr>
        <p:grpSpPr>
          <a:xfrm>
            <a:off x="5057118" y="3828305"/>
            <a:ext cx="387681" cy="387641"/>
            <a:chOff x="6669907" y="1561258"/>
            <a:chExt cx="397907" cy="397866"/>
          </a:xfrm>
        </p:grpSpPr>
        <p:sp>
          <p:nvSpPr>
            <p:cNvPr id="8020" name="Google Shape;8020;p6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67"/>
          <p:cNvGrpSpPr/>
          <p:nvPr/>
        </p:nvGrpSpPr>
        <p:grpSpPr>
          <a:xfrm>
            <a:off x="1942348" y="3885842"/>
            <a:ext cx="387681" cy="272572"/>
            <a:chOff x="3386036" y="1746339"/>
            <a:chExt cx="397907" cy="279762"/>
          </a:xfrm>
        </p:grpSpPr>
        <p:sp>
          <p:nvSpPr>
            <p:cNvPr id="8026" name="Google Shape;8026;p6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67"/>
          <p:cNvGrpSpPr/>
          <p:nvPr/>
        </p:nvGrpSpPr>
        <p:grpSpPr>
          <a:xfrm>
            <a:off x="2980045" y="3828288"/>
            <a:ext cx="387681" cy="387681"/>
            <a:chOff x="4417380" y="1687279"/>
            <a:chExt cx="397907" cy="397907"/>
          </a:xfrm>
        </p:grpSpPr>
        <p:sp>
          <p:nvSpPr>
            <p:cNvPr id="8029" name="Google Shape;8029;p6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67"/>
          <p:cNvGrpSpPr/>
          <p:nvPr/>
        </p:nvGrpSpPr>
        <p:grpSpPr>
          <a:xfrm>
            <a:off x="7926526" y="3308537"/>
            <a:ext cx="387661" cy="387661"/>
            <a:chOff x="2869999" y="1687279"/>
            <a:chExt cx="397887" cy="397887"/>
          </a:xfrm>
        </p:grpSpPr>
        <p:sp>
          <p:nvSpPr>
            <p:cNvPr id="8032" name="Google Shape;8032;p6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67"/>
          <p:cNvGrpSpPr/>
          <p:nvPr/>
        </p:nvGrpSpPr>
        <p:grpSpPr>
          <a:xfrm>
            <a:off x="2461634" y="3828664"/>
            <a:ext cx="386807" cy="386929"/>
            <a:chOff x="3902887" y="1687655"/>
            <a:chExt cx="397010" cy="397135"/>
          </a:xfrm>
        </p:grpSpPr>
        <p:sp>
          <p:nvSpPr>
            <p:cNvPr id="8035" name="Google Shape;8035;p6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67"/>
          <p:cNvGrpSpPr/>
          <p:nvPr/>
        </p:nvGrpSpPr>
        <p:grpSpPr>
          <a:xfrm>
            <a:off x="3499331" y="3828344"/>
            <a:ext cx="387681" cy="387681"/>
            <a:chOff x="4933458" y="1687279"/>
            <a:chExt cx="397907" cy="397907"/>
          </a:xfrm>
        </p:grpSpPr>
        <p:sp>
          <p:nvSpPr>
            <p:cNvPr id="8038" name="Google Shape;8038;p6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67"/>
          <p:cNvGrpSpPr/>
          <p:nvPr/>
        </p:nvGrpSpPr>
        <p:grpSpPr>
          <a:xfrm>
            <a:off x="5273586" y="3308775"/>
            <a:ext cx="387681" cy="387661"/>
            <a:chOff x="266768" y="1721375"/>
            <a:chExt cx="397907" cy="397887"/>
          </a:xfrm>
        </p:grpSpPr>
        <p:sp>
          <p:nvSpPr>
            <p:cNvPr id="8041" name="Google Shape;8041;p6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67"/>
          <p:cNvGrpSpPr/>
          <p:nvPr/>
        </p:nvGrpSpPr>
        <p:grpSpPr>
          <a:xfrm>
            <a:off x="7395588" y="3308924"/>
            <a:ext cx="387539" cy="386888"/>
            <a:chOff x="2408992" y="1722875"/>
            <a:chExt cx="397761" cy="397093"/>
          </a:xfrm>
        </p:grpSpPr>
        <p:sp>
          <p:nvSpPr>
            <p:cNvPr id="8044" name="Google Shape;8044;p6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67"/>
          <p:cNvGrpSpPr/>
          <p:nvPr/>
        </p:nvGrpSpPr>
        <p:grpSpPr>
          <a:xfrm>
            <a:off x="5576404" y="3828305"/>
            <a:ext cx="387641" cy="387641"/>
            <a:chOff x="7199196" y="1561258"/>
            <a:chExt cx="397866" cy="397866"/>
          </a:xfrm>
        </p:grpSpPr>
        <p:sp>
          <p:nvSpPr>
            <p:cNvPr id="8047" name="Google Shape;8047;p6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67"/>
          <p:cNvGrpSpPr/>
          <p:nvPr/>
        </p:nvGrpSpPr>
        <p:grpSpPr>
          <a:xfrm>
            <a:off x="6332282" y="3308537"/>
            <a:ext cx="387661" cy="387661"/>
            <a:chOff x="1379798" y="1723250"/>
            <a:chExt cx="397887" cy="397887"/>
          </a:xfrm>
        </p:grpSpPr>
        <p:sp>
          <p:nvSpPr>
            <p:cNvPr id="8051" name="Google Shape;8051;p6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67"/>
          <p:cNvGrpSpPr/>
          <p:nvPr/>
        </p:nvGrpSpPr>
        <p:grpSpPr>
          <a:xfrm>
            <a:off x="5801242" y="3308537"/>
            <a:ext cx="387641" cy="387661"/>
            <a:chOff x="864491" y="1723250"/>
            <a:chExt cx="397866" cy="397887"/>
          </a:xfrm>
        </p:grpSpPr>
        <p:sp>
          <p:nvSpPr>
            <p:cNvPr id="8056" name="Google Shape;8056;p6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9" name="Google Shape;8059;p67"/>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0" name="Google Shape;8060;p67"/>
          <p:cNvGrpSpPr/>
          <p:nvPr/>
        </p:nvGrpSpPr>
        <p:grpSpPr>
          <a:xfrm>
            <a:off x="6568070" y="3827060"/>
            <a:ext cx="388966" cy="388966"/>
            <a:chOff x="1190625" y="238125"/>
            <a:chExt cx="5235075" cy="5235075"/>
          </a:xfrm>
        </p:grpSpPr>
        <p:sp>
          <p:nvSpPr>
            <p:cNvPr id="8061" name="Google Shape;8061;p6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3" name="Google Shape;8063;p6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67" name="Shape 8067"/>
        <p:cNvGrpSpPr/>
        <p:nvPr/>
      </p:nvGrpSpPr>
      <p:grpSpPr>
        <a:xfrm>
          <a:off x="0" y="0"/>
          <a:ext cx="0" cy="0"/>
          <a:chOff x="0" y="0"/>
          <a:chExt cx="0" cy="0"/>
        </a:xfrm>
      </p:grpSpPr>
      <p:pic>
        <p:nvPicPr>
          <p:cNvPr id="8068" name="Google Shape;8068;p6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4432075" y="2530550"/>
            <a:ext cx="3998700" cy="13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a:p>
            <a:pPr indent="0" lvl="0" marL="0" rtl="0" algn="l">
              <a:spcBef>
                <a:spcPts val="0"/>
              </a:spcBef>
              <a:spcAft>
                <a:spcPts val="0"/>
              </a:spcAft>
              <a:buNone/>
            </a:pPr>
            <a:r>
              <a:rPr lang="en"/>
              <a:t>of the project</a:t>
            </a:r>
            <a:endParaRPr/>
          </a:p>
        </p:txBody>
      </p:sp>
      <p:sp>
        <p:nvSpPr>
          <p:cNvPr id="228" name="Google Shape;228;p32"/>
          <p:cNvSpPr txBox="1"/>
          <p:nvPr>
            <p:ph idx="2" type="title"/>
          </p:nvPr>
        </p:nvSpPr>
        <p:spPr>
          <a:xfrm>
            <a:off x="4432075" y="1272250"/>
            <a:ext cx="1474500" cy="10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229" name="Google Shape;229;p32"/>
          <p:cNvPicPr preferRelativeResize="0"/>
          <p:nvPr>
            <p:ph idx="3" type="pic"/>
          </p:nvPr>
        </p:nvPicPr>
        <p:blipFill rotWithShape="1">
          <a:blip r:embed="rId3">
            <a:alphaModFix/>
          </a:blip>
          <a:srcRect b="22817" l="1488" r="20587" t="741"/>
          <a:stretch/>
        </p:blipFill>
        <p:spPr>
          <a:xfrm>
            <a:off x="0" y="-100"/>
            <a:ext cx="3493602" cy="5143700"/>
          </a:xfrm>
          <a:prstGeom prst="rect">
            <a:avLst/>
          </a:prstGeom>
        </p:spPr>
      </p:pic>
      <p:pic>
        <p:nvPicPr>
          <p:cNvPr id="230" name="Google Shape;230;p32"/>
          <p:cNvPicPr preferRelativeResize="0"/>
          <p:nvPr/>
        </p:nvPicPr>
        <p:blipFill>
          <a:blip r:embed="rId4">
            <a:alphaModFix/>
          </a:blip>
          <a:stretch>
            <a:fillRect/>
          </a:stretch>
        </p:blipFill>
        <p:spPr>
          <a:xfrm rot="-306846">
            <a:off x="-498648" y="3985241"/>
            <a:ext cx="4562100" cy="2496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idx="4" type="subTitle"/>
          </p:nvPr>
        </p:nvSpPr>
        <p:spPr>
          <a:xfrm>
            <a:off x="4923138" y="2184527"/>
            <a:ext cx="25056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goal</a:t>
            </a:r>
            <a:endParaRPr/>
          </a:p>
        </p:txBody>
      </p:sp>
      <p:sp>
        <p:nvSpPr>
          <p:cNvPr id="236" name="Google Shape;236;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237" name="Google Shape;237;p33"/>
          <p:cNvSpPr txBox="1"/>
          <p:nvPr>
            <p:ph idx="1" type="subTitle"/>
          </p:nvPr>
        </p:nvSpPr>
        <p:spPr>
          <a:xfrm>
            <a:off x="4923137" y="2549775"/>
            <a:ext cx="2505600" cy="14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inside a company are usually specific and measurable, with clearly defined deadlines and outcomes. The company’s goals help focus the actions of the organization and ensure resources are used effectively</a:t>
            </a:r>
            <a:endParaRPr/>
          </a:p>
        </p:txBody>
      </p:sp>
      <p:sp>
        <p:nvSpPr>
          <p:cNvPr id="238" name="Google Shape;238;p33"/>
          <p:cNvSpPr txBox="1"/>
          <p:nvPr>
            <p:ph idx="2" type="subTitle"/>
          </p:nvPr>
        </p:nvSpPr>
        <p:spPr>
          <a:xfrm>
            <a:off x="1715263" y="2549775"/>
            <a:ext cx="2505600" cy="14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aim in a corporate context is a goal or desired result that the organization seeks to achieve. The aim should be clear and achievable, and often serves as the basis for further planning actions inside the organization</a:t>
            </a:r>
            <a:endParaRPr/>
          </a:p>
        </p:txBody>
      </p:sp>
      <p:sp>
        <p:nvSpPr>
          <p:cNvPr id="239" name="Google Shape;239;p33"/>
          <p:cNvSpPr txBox="1"/>
          <p:nvPr>
            <p:ph idx="3" type="subTitle"/>
          </p:nvPr>
        </p:nvSpPr>
        <p:spPr>
          <a:xfrm>
            <a:off x="1715263" y="2184527"/>
            <a:ext cx="25056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aim</a:t>
            </a:r>
            <a:endParaRPr/>
          </a:p>
        </p:txBody>
      </p:sp>
      <p:grpSp>
        <p:nvGrpSpPr>
          <p:cNvPr id="240" name="Google Shape;240;p33"/>
          <p:cNvGrpSpPr/>
          <p:nvPr/>
        </p:nvGrpSpPr>
        <p:grpSpPr>
          <a:xfrm>
            <a:off x="5011192" y="1737541"/>
            <a:ext cx="294134" cy="294589"/>
            <a:chOff x="4782592" y="1510216"/>
            <a:chExt cx="294134" cy="294589"/>
          </a:xfrm>
        </p:grpSpPr>
        <p:sp>
          <p:nvSpPr>
            <p:cNvPr id="241" name="Google Shape;241;p33"/>
            <p:cNvSpPr/>
            <p:nvPr/>
          </p:nvSpPr>
          <p:spPr>
            <a:xfrm>
              <a:off x="4968619" y="1590728"/>
              <a:ext cx="108106" cy="76222"/>
            </a:xfrm>
            <a:custGeom>
              <a:rect b="b" l="l" r="r" t="t"/>
              <a:pathLst>
                <a:path extrusionOk="0" h="138586" w="196557">
                  <a:moveTo>
                    <a:pt x="196558" y="138587"/>
                  </a:moveTo>
                  <a:cubicBezTo>
                    <a:pt x="192934" y="86956"/>
                    <a:pt x="173007" y="38949"/>
                    <a:pt x="138587" y="0"/>
                  </a:cubicBezTo>
                  <a:lnTo>
                    <a:pt x="0" y="138587"/>
                  </a:lnTo>
                  <a:lnTo>
                    <a:pt x="196558" y="13858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33"/>
            <p:cNvSpPr/>
            <p:nvPr/>
          </p:nvSpPr>
          <p:spPr>
            <a:xfrm>
              <a:off x="4956617" y="1684742"/>
              <a:ext cx="120063" cy="120063"/>
            </a:xfrm>
            <a:custGeom>
              <a:rect b="b" l="l" r="r" t="t"/>
              <a:pathLst>
                <a:path extrusionOk="0" h="218296" w="218296">
                  <a:moveTo>
                    <a:pt x="0" y="218297"/>
                  </a:moveTo>
                  <a:cubicBezTo>
                    <a:pt x="57065" y="214673"/>
                    <a:pt x="109601" y="191123"/>
                    <a:pt x="150362" y="150362"/>
                  </a:cubicBezTo>
                  <a:cubicBezTo>
                    <a:pt x="191123" y="109601"/>
                    <a:pt x="214673" y="57065"/>
                    <a:pt x="218296" y="0"/>
                  </a:cubicBezTo>
                  <a:lnTo>
                    <a:pt x="0" y="0"/>
                  </a:lnTo>
                  <a:lnTo>
                    <a:pt x="0" y="2182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33"/>
            <p:cNvSpPr/>
            <p:nvPr/>
          </p:nvSpPr>
          <p:spPr>
            <a:xfrm>
              <a:off x="4817597" y="1546221"/>
              <a:ext cx="214220" cy="257562"/>
            </a:xfrm>
            <a:custGeom>
              <a:rect b="b" l="l" r="r" t="t"/>
              <a:pathLst>
                <a:path extrusionOk="0" h="468295" w="389491">
                  <a:moveTo>
                    <a:pt x="235507" y="0"/>
                  </a:moveTo>
                  <a:cubicBezTo>
                    <a:pt x="232789" y="0"/>
                    <a:pt x="230072" y="0"/>
                    <a:pt x="227355" y="0"/>
                  </a:cubicBezTo>
                  <a:lnTo>
                    <a:pt x="227355" y="138587"/>
                  </a:lnTo>
                  <a:cubicBezTo>
                    <a:pt x="227355" y="147645"/>
                    <a:pt x="220109" y="153985"/>
                    <a:pt x="211956" y="153985"/>
                  </a:cubicBezTo>
                  <a:lnTo>
                    <a:pt x="14493" y="153985"/>
                  </a:lnTo>
                  <a:cubicBezTo>
                    <a:pt x="5435" y="179347"/>
                    <a:pt x="0" y="206521"/>
                    <a:pt x="0" y="234601"/>
                  </a:cubicBezTo>
                  <a:cubicBezTo>
                    <a:pt x="0" y="297101"/>
                    <a:pt x="24457" y="355977"/>
                    <a:pt x="68841" y="400361"/>
                  </a:cubicBezTo>
                  <a:cubicBezTo>
                    <a:pt x="109602" y="441122"/>
                    <a:pt x="162138" y="464673"/>
                    <a:pt x="219202" y="468296"/>
                  </a:cubicBezTo>
                  <a:lnTo>
                    <a:pt x="219202" y="234601"/>
                  </a:lnTo>
                  <a:cubicBezTo>
                    <a:pt x="219202" y="230072"/>
                    <a:pt x="221014" y="226449"/>
                    <a:pt x="223731" y="223731"/>
                  </a:cubicBezTo>
                  <a:lnTo>
                    <a:pt x="389492" y="57971"/>
                  </a:lnTo>
                  <a:cubicBezTo>
                    <a:pt x="347825" y="20833"/>
                    <a:pt x="293478" y="0"/>
                    <a:pt x="235507" y="0"/>
                  </a:cubicBezTo>
                  <a:lnTo>
                    <a:pt x="235507"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33"/>
            <p:cNvSpPr/>
            <p:nvPr/>
          </p:nvSpPr>
          <p:spPr>
            <a:xfrm>
              <a:off x="4890107" y="1510216"/>
              <a:ext cx="35869" cy="103124"/>
            </a:xfrm>
            <a:custGeom>
              <a:rect b="b" l="l" r="r" t="t"/>
              <a:pathLst>
                <a:path extrusionOk="0" h="187499" w="65217">
                  <a:moveTo>
                    <a:pt x="65217" y="187500"/>
                  </a:moveTo>
                  <a:lnTo>
                    <a:pt x="65217" y="15399"/>
                  </a:lnTo>
                  <a:cubicBezTo>
                    <a:pt x="65217" y="6341"/>
                    <a:pt x="57971" y="0"/>
                    <a:pt x="49819" y="0"/>
                  </a:cubicBezTo>
                  <a:lnTo>
                    <a:pt x="15399" y="0"/>
                  </a:lnTo>
                  <a:cubicBezTo>
                    <a:pt x="6341" y="0"/>
                    <a:pt x="0" y="7246"/>
                    <a:pt x="0" y="15399"/>
                  </a:cubicBezTo>
                  <a:lnTo>
                    <a:pt x="0" y="187500"/>
                  </a:lnTo>
                  <a:lnTo>
                    <a:pt x="65217" y="187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33"/>
            <p:cNvSpPr/>
            <p:nvPr/>
          </p:nvSpPr>
          <p:spPr>
            <a:xfrm>
              <a:off x="4782592" y="1556223"/>
              <a:ext cx="36368" cy="57291"/>
            </a:xfrm>
            <a:custGeom>
              <a:rect b="b" l="l" r="r" t="t"/>
              <a:pathLst>
                <a:path extrusionOk="0" h="104166" w="66123">
                  <a:moveTo>
                    <a:pt x="49819" y="0"/>
                  </a:moveTo>
                  <a:lnTo>
                    <a:pt x="15399" y="0"/>
                  </a:lnTo>
                  <a:cubicBezTo>
                    <a:pt x="6341" y="0"/>
                    <a:pt x="0" y="7246"/>
                    <a:pt x="0" y="15399"/>
                  </a:cubicBezTo>
                  <a:lnTo>
                    <a:pt x="0" y="104166"/>
                  </a:lnTo>
                  <a:lnTo>
                    <a:pt x="66123" y="104166"/>
                  </a:lnTo>
                  <a:lnTo>
                    <a:pt x="66123" y="15399"/>
                  </a:lnTo>
                  <a:cubicBezTo>
                    <a:pt x="65217" y="7246"/>
                    <a:pt x="57971" y="0"/>
                    <a:pt x="49819" y="0"/>
                  </a:cubicBezTo>
                  <a:lnTo>
                    <a:pt x="49819"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33"/>
            <p:cNvSpPr/>
            <p:nvPr/>
          </p:nvSpPr>
          <p:spPr>
            <a:xfrm>
              <a:off x="4836099" y="1533219"/>
              <a:ext cx="36367" cy="80208"/>
            </a:xfrm>
            <a:custGeom>
              <a:rect b="b" l="l" r="r" t="t"/>
              <a:pathLst>
                <a:path extrusionOk="0" h="145832" w="66122">
                  <a:moveTo>
                    <a:pt x="49819" y="0"/>
                  </a:moveTo>
                  <a:lnTo>
                    <a:pt x="15399" y="0"/>
                  </a:lnTo>
                  <a:cubicBezTo>
                    <a:pt x="6341" y="0"/>
                    <a:pt x="0" y="7246"/>
                    <a:pt x="0" y="15399"/>
                  </a:cubicBezTo>
                  <a:lnTo>
                    <a:pt x="0" y="145833"/>
                  </a:lnTo>
                  <a:lnTo>
                    <a:pt x="66123" y="145833"/>
                  </a:lnTo>
                  <a:lnTo>
                    <a:pt x="66123" y="15399"/>
                  </a:lnTo>
                  <a:cubicBezTo>
                    <a:pt x="66123" y="7246"/>
                    <a:pt x="58877" y="0"/>
                    <a:pt x="49819" y="0"/>
                  </a:cubicBezTo>
                  <a:lnTo>
                    <a:pt x="49819"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7" name="Google Shape;247;p33"/>
          <p:cNvGrpSpPr/>
          <p:nvPr/>
        </p:nvGrpSpPr>
        <p:grpSpPr>
          <a:xfrm>
            <a:off x="1831787" y="1761556"/>
            <a:ext cx="294760" cy="270577"/>
            <a:chOff x="4066987" y="2128431"/>
            <a:chExt cx="294760" cy="270577"/>
          </a:xfrm>
        </p:grpSpPr>
        <p:sp>
          <p:nvSpPr>
            <p:cNvPr id="248" name="Google Shape;248;p33"/>
            <p:cNvSpPr/>
            <p:nvPr/>
          </p:nvSpPr>
          <p:spPr>
            <a:xfrm>
              <a:off x="4287019" y="2191441"/>
              <a:ext cx="74728" cy="74728"/>
            </a:xfrm>
            <a:custGeom>
              <a:rect b="b" l="l" r="r" t="t"/>
              <a:pathLst>
                <a:path extrusionOk="0" h="135869" w="135869">
                  <a:moveTo>
                    <a:pt x="10870" y="53442"/>
                  </a:moveTo>
                  <a:cubicBezTo>
                    <a:pt x="4529" y="55254"/>
                    <a:pt x="0" y="61594"/>
                    <a:pt x="0" y="67935"/>
                  </a:cubicBezTo>
                  <a:cubicBezTo>
                    <a:pt x="0" y="74275"/>
                    <a:pt x="4529" y="80616"/>
                    <a:pt x="10870" y="82427"/>
                  </a:cubicBezTo>
                  <a:cubicBezTo>
                    <a:pt x="30797" y="88768"/>
                    <a:pt x="46195" y="105072"/>
                    <a:pt x="53442" y="125000"/>
                  </a:cubicBezTo>
                  <a:cubicBezTo>
                    <a:pt x="55253" y="131340"/>
                    <a:pt x="61594" y="135869"/>
                    <a:pt x="67935" y="135869"/>
                  </a:cubicBezTo>
                  <a:cubicBezTo>
                    <a:pt x="74275" y="135869"/>
                    <a:pt x="80616" y="131340"/>
                    <a:pt x="82427" y="125000"/>
                  </a:cubicBezTo>
                  <a:cubicBezTo>
                    <a:pt x="88768" y="105072"/>
                    <a:pt x="105072" y="89674"/>
                    <a:pt x="125000" y="82427"/>
                  </a:cubicBezTo>
                  <a:cubicBezTo>
                    <a:pt x="131340" y="80616"/>
                    <a:pt x="135869" y="74275"/>
                    <a:pt x="135869" y="67935"/>
                  </a:cubicBezTo>
                  <a:cubicBezTo>
                    <a:pt x="135869" y="61594"/>
                    <a:pt x="131340" y="55254"/>
                    <a:pt x="125000" y="53442"/>
                  </a:cubicBezTo>
                  <a:cubicBezTo>
                    <a:pt x="105072" y="47101"/>
                    <a:pt x="89674" y="30797"/>
                    <a:pt x="82427" y="10870"/>
                  </a:cubicBezTo>
                  <a:cubicBezTo>
                    <a:pt x="80616" y="4529"/>
                    <a:pt x="74275" y="0"/>
                    <a:pt x="67935" y="0"/>
                  </a:cubicBezTo>
                  <a:cubicBezTo>
                    <a:pt x="61594" y="0"/>
                    <a:pt x="55253" y="4529"/>
                    <a:pt x="53442" y="10870"/>
                  </a:cubicBezTo>
                  <a:cubicBezTo>
                    <a:pt x="46195" y="31703"/>
                    <a:pt x="30797" y="47101"/>
                    <a:pt x="10870" y="53442"/>
                  </a:cubicBezTo>
                  <a:lnTo>
                    <a:pt x="10870" y="5344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33"/>
            <p:cNvSpPr/>
            <p:nvPr/>
          </p:nvSpPr>
          <p:spPr>
            <a:xfrm>
              <a:off x="4066987" y="2203443"/>
              <a:ext cx="74728" cy="74728"/>
            </a:xfrm>
            <a:custGeom>
              <a:rect b="b" l="l" r="r" t="t"/>
              <a:pathLst>
                <a:path extrusionOk="0" h="135869" w="135869">
                  <a:moveTo>
                    <a:pt x="10870" y="82427"/>
                  </a:moveTo>
                  <a:cubicBezTo>
                    <a:pt x="30797" y="88768"/>
                    <a:pt x="46195" y="105072"/>
                    <a:pt x="53442" y="125000"/>
                  </a:cubicBezTo>
                  <a:cubicBezTo>
                    <a:pt x="55253" y="131340"/>
                    <a:pt x="61594" y="135869"/>
                    <a:pt x="67935" y="135869"/>
                  </a:cubicBezTo>
                  <a:cubicBezTo>
                    <a:pt x="74275" y="135869"/>
                    <a:pt x="80616" y="131340"/>
                    <a:pt x="82427" y="125000"/>
                  </a:cubicBezTo>
                  <a:cubicBezTo>
                    <a:pt x="88768" y="105072"/>
                    <a:pt x="105072" y="89674"/>
                    <a:pt x="125000" y="82427"/>
                  </a:cubicBezTo>
                  <a:cubicBezTo>
                    <a:pt x="131340" y="80616"/>
                    <a:pt x="135869" y="74275"/>
                    <a:pt x="135869" y="67935"/>
                  </a:cubicBezTo>
                  <a:cubicBezTo>
                    <a:pt x="135869" y="61594"/>
                    <a:pt x="131340" y="55253"/>
                    <a:pt x="125000" y="53442"/>
                  </a:cubicBezTo>
                  <a:cubicBezTo>
                    <a:pt x="105072" y="47101"/>
                    <a:pt x="89674" y="30797"/>
                    <a:pt x="82427" y="10870"/>
                  </a:cubicBezTo>
                  <a:cubicBezTo>
                    <a:pt x="80616" y="4529"/>
                    <a:pt x="74275" y="0"/>
                    <a:pt x="67935" y="0"/>
                  </a:cubicBezTo>
                  <a:cubicBezTo>
                    <a:pt x="61594" y="0"/>
                    <a:pt x="55253" y="4529"/>
                    <a:pt x="53442" y="10870"/>
                  </a:cubicBezTo>
                  <a:cubicBezTo>
                    <a:pt x="47101" y="30797"/>
                    <a:pt x="30797" y="46195"/>
                    <a:pt x="10870" y="53442"/>
                  </a:cubicBezTo>
                  <a:cubicBezTo>
                    <a:pt x="4529" y="55253"/>
                    <a:pt x="0" y="61594"/>
                    <a:pt x="0" y="67935"/>
                  </a:cubicBezTo>
                  <a:cubicBezTo>
                    <a:pt x="0" y="74275"/>
                    <a:pt x="4529" y="80616"/>
                    <a:pt x="10870" y="82427"/>
                  </a:cubicBezTo>
                  <a:lnTo>
                    <a:pt x="10870" y="8242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33"/>
            <p:cNvSpPr/>
            <p:nvPr/>
          </p:nvSpPr>
          <p:spPr>
            <a:xfrm>
              <a:off x="4206007" y="2128431"/>
              <a:ext cx="16938" cy="45833"/>
            </a:xfrm>
            <a:custGeom>
              <a:rect b="b" l="l" r="r" t="t"/>
              <a:pathLst>
                <a:path extrusionOk="0" h="83333" w="30797">
                  <a:moveTo>
                    <a:pt x="15399" y="83333"/>
                  </a:moveTo>
                  <a:cubicBezTo>
                    <a:pt x="24457" y="83333"/>
                    <a:pt x="30797" y="76087"/>
                    <a:pt x="30797" y="67935"/>
                  </a:cubicBezTo>
                  <a:lnTo>
                    <a:pt x="30797" y="15398"/>
                  </a:lnTo>
                  <a:cubicBezTo>
                    <a:pt x="30797" y="6341"/>
                    <a:pt x="23551" y="0"/>
                    <a:pt x="15399" y="0"/>
                  </a:cubicBezTo>
                  <a:cubicBezTo>
                    <a:pt x="7246" y="0"/>
                    <a:pt x="0" y="7246"/>
                    <a:pt x="0" y="15398"/>
                  </a:cubicBezTo>
                  <a:lnTo>
                    <a:pt x="0" y="67935"/>
                  </a:lnTo>
                  <a:cubicBezTo>
                    <a:pt x="0" y="76993"/>
                    <a:pt x="6341" y="83333"/>
                    <a:pt x="15399" y="83333"/>
                  </a:cubicBezTo>
                  <a:lnTo>
                    <a:pt x="15399" y="8333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33"/>
            <p:cNvSpPr/>
            <p:nvPr/>
          </p:nvSpPr>
          <p:spPr>
            <a:xfrm>
              <a:off x="4158303" y="2136735"/>
              <a:ext cx="27294" cy="44233"/>
            </a:xfrm>
            <a:custGeom>
              <a:rect b="b" l="l" r="r" t="t"/>
              <a:pathLst>
                <a:path extrusionOk="0" h="80423" w="49626">
                  <a:moveTo>
                    <a:pt x="19379" y="70103"/>
                  </a:moveTo>
                  <a:cubicBezTo>
                    <a:pt x="22096" y="78255"/>
                    <a:pt x="31154" y="82784"/>
                    <a:pt x="39306" y="79161"/>
                  </a:cubicBezTo>
                  <a:cubicBezTo>
                    <a:pt x="47458" y="76444"/>
                    <a:pt x="51987" y="67386"/>
                    <a:pt x="48364" y="59234"/>
                  </a:cubicBezTo>
                  <a:lnTo>
                    <a:pt x="30248" y="10321"/>
                  </a:lnTo>
                  <a:cubicBezTo>
                    <a:pt x="27531" y="2169"/>
                    <a:pt x="18473" y="-2360"/>
                    <a:pt x="10321" y="1263"/>
                  </a:cubicBezTo>
                  <a:cubicBezTo>
                    <a:pt x="2168" y="3980"/>
                    <a:pt x="-2361" y="13038"/>
                    <a:pt x="1263" y="21190"/>
                  </a:cubicBezTo>
                  <a:lnTo>
                    <a:pt x="19379" y="701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33"/>
            <p:cNvSpPr/>
            <p:nvPr/>
          </p:nvSpPr>
          <p:spPr>
            <a:xfrm>
              <a:off x="4117025" y="2160966"/>
              <a:ext cx="35311" cy="38798"/>
            </a:xfrm>
            <a:custGeom>
              <a:rect b="b" l="l" r="r" t="t"/>
              <a:pathLst>
                <a:path extrusionOk="0" h="70542" w="64202">
                  <a:moveTo>
                    <a:pt x="37083" y="65163"/>
                  </a:moveTo>
                  <a:cubicBezTo>
                    <a:pt x="42518" y="71503"/>
                    <a:pt x="52481" y="72409"/>
                    <a:pt x="58822" y="66974"/>
                  </a:cubicBezTo>
                  <a:cubicBezTo>
                    <a:pt x="65163" y="61539"/>
                    <a:pt x="66068" y="51576"/>
                    <a:pt x="60634" y="45235"/>
                  </a:cubicBezTo>
                  <a:lnTo>
                    <a:pt x="27119" y="5380"/>
                  </a:lnTo>
                  <a:cubicBezTo>
                    <a:pt x="21685" y="-960"/>
                    <a:pt x="11721" y="-1866"/>
                    <a:pt x="5380" y="3569"/>
                  </a:cubicBezTo>
                  <a:cubicBezTo>
                    <a:pt x="-960" y="9003"/>
                    <a:pt x="-1866" y="18967"/>
                    <a:pt x="3569" y="25308"/>
                  </a:cubicBezTo>
                  <a:lnTo>
                    <a:pt x="37083" y="6516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33"/>
            <p:cNvSpPr/>
            <p:nvPr/>
          </p:nvSpPr>
          <p:spPr>
            <a:xfrm>
              <a:off x="4243316" y="2136940"/>
              <a:ext cx="27091" cy="43825"/>
            </a:xfrm>
            <a:custGeom>
              <a:rect b="b" l="l" r="r" t="t"/>
              <a:pathLst>
                <a:path extrusionOk="0" h="79682" w="49256">
                  <a:moveTo>
                    <a:pt x="10321" y="78791"/>
                  </a:moveTo>
                  <a:cubicBezTo>
                    <a:pt x="18473" y="81508"/>
                    <a:pt x="27531" y="77885"/>
                    <a:pt x="30248" y="69733"/>
                  </a:cubicBezTo>
                  <a:lnTo>
                    <a:pt x="48364" y="20820"/>
                  </a:lnTo>
                  <a:cubicBezTo>
                    <a:pt x="51082" y="12667"/>
                    <a:pt x="47458" y="3610"/>
                    <a:pt x="39306" y="892"/>
                  </a:cubicBezTo>
                  <a:cubicBezTo>
                    <a:pt x="31154" y="-1825"/>
                    <a:pt x="22096" y="1798"/>
                    <a:pt x="19379" y="9950"/>
                  </a:cubicBezTo>
                  <a:lnTo>
                    <a:pt x="1263" y="58863"/>
                  </a:lnTo>
                  <a:cubicBezTo>
                    <a:pt x="-2361" y="67015"/>
                    <a:pt x="2168" y="76073"/>
                    <a:pt x="10321" y="78791"/>
                  </a:cubicBezTo>
                  <a:lnTo>
                    <a:pt x="10321" y="7879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4" name="Google Shape;254;p33"/>
            <p:cNvGrpSpPr/>
            <p:nvPr/>
          </p:nvGrpSpPr>
          <p:grpSpPr>
            <a:xfrm>
              <a:off x="4067763" y="2161497"/>
              <a:ext cx="293390" cy="237512"/>
              <a:chOff x="5182383" y="1863841"/>
              <a:chExt cx="531408" cy="430197"/>
            </a:xfrm>
          </p:grpSpPr>
          <p:sp>
            <p:nvSpPr>
              <p:cNvPr id="255" name="Google Shape;255;p33"/>
              <p:cNvSpPr/>
              <p:nvPr/>
            </p:nvSpPr>
            <p:spPr>
              <a:xfrm>
                <a:off x="5560058" y="1863841"/>
                <a:ext cx="64873" cy="70542"/>
              </a:xfrm>
              <a:custGeom>
                <a:rect b="b" l="l" r="r" t="t"/>
                <a:pathLst>
                  <a:path extrusionOk="0" h="70542" w="64873">
                    <a:moveTo>
                      <a:pt x="6052" y="66974"/>
                    </a:moveTo>
                    <a:cubicBezTo>
                      <a:pt x="12392" y="72409"/>
                      <a:pt x="22356" y="71503"/>
                      <a:pt x="27791" y="65163"/>
                    </a:cubicBezTo>
                    <a:lnTo>
                      <a:pt x="61305" y="25308"/>
                    </a:lnTo>
                    <a:cubicBezTo>
                      <a:pt x="66740" y="18967"/>
                      <a:pt x="65834" y="9003"/>
                      <a:pt x="59494" y="3569"/>
                    </a:cubicBezTo>
                    <a:cubicBezTo>
                      <a:pt x="53153" y="-1866"/>
                      <a:pt x="43189" y="-960"/>
                      <a:pt x="37755" y="5380"/>
                    </a:cubicBezTo>
                    <a:lnTo>
                      <a:pt x="4240" y="45235"/>
                    </a:lnTo>
                    <a:cubicBezTo>
                      <a:pt x="-2101" y="50670"/>
                      <a:pt x="-1194" y="60634"/>
                      <a:pt x="6052" y="66974"/>
                    </a:cubicBezTo>
                    <a:lnTo>
                      <a:pt x="6052" y="6697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33"/>
              <p:cNvSpPr/>
              <p:nvPr/>
            </p:nvSpPr>
            <p:spPr>
              <a:xfrm>
                <a:off x="5558288" y="2200742"/>
                <a:ext cx="155503" cy="93296"/>
              </a:xfrm>
              <a:custGeom>
                <a:rect b="b" l="l" r="r" t="t"/>
                <a:pathLst>
                  <a:path extrusionOk="0" h="93296" w="155503">
                    <a:moveTo>
                      <a:pt x="135539" y="10870"/>
                    </a:moveTo>
                    <a:cubicBezTo>
                      <a:pt x="133728" y="4529"/>
                      <a:pt x="127387" y="0"/>
                      <a:pt x="121046" y="0"/>
                    </a:cubicBezTo>
                    <a:lnTo>
                      <a:pt x="34996" y="0"/>
                    </a:lnTo>
                    <a:cubicBezTo>
                      <a:pt x="27750" y="0"/>
                      <a:pt x="22314" y="4529"/>
                      <a:pt x="20503" y="10870"/>
                    </a:cubicBezTo>
                    <a:lnTo>
                      <a:pt x="576" y="73369"/>
                    </a:lnTo>
                    <a:cubicBezTo>
                      <a:pt x="-2142" y="83333"/>
                      <a:pt x="5105" y="93297"/>
                      <a:pt x="15068" y="93297"/>
                    </a:cubicBezTo>
                    <a:lnTo>
                      <a:pt x="140068" y="93297"/>
                    </a:lnTo>
                    <a:cubicBezTo>
                      <a:pt x="150937" y="93297"/>
                      <a:pt x="158184" y="83333"/>
                      <a:pt x="154561" y="73369"/>
                    </a:cubicBezTo>
                    <a:lnTo>
                      <a:pt x="135539" y="1087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33"/>
              <p:cNvSpPr/>
              <p:nvPr/>
            </p:nvSpPr>
            <p:spPr>
              <a:xfrm>
                <a:off x="5370788" y="2200742"/>
                <a:ext cx="155503" cy="93296"/>
              </a:xfrm>
              <a:custGeom>
                <a:rect b="b" l="l" r="r" t="t"/>
                <a:pathLst>
                  <a:path extrusionOk="0" h="93296" w="155503">
                    <a:moveTo>
                      <a:pt x="135539" y="10870"/>
                    </a:moveTo>
                    <a:cubicBezTo>
                      <a:pt x="133728" y="4529"/>
                      <a:pt x="127387" y="0"/>
                      <a:pt x="121046" y="0"/>
                    </a:cubicBezTo>
                    <a:lnTo>
                      <a:pt x="34996" y="0"/>
                    </a:lnTo>
                    <a:cubicBezTo>
                      <a:pt x="27750" y="0"/>
                      <a:pt x="22315" y="4529"/>
                      <a:pt x="20503" y="10870"/>
                    </a:cubicBezTo>
                    <a:lnTo>
                      <a:pt x="576" y="73369"/>
                    </a:lnTo>
                    <a:cubicBezTo>
                      <a:pt x="-2142" y="83333"/>
                      <a:pt x="5105" y="93297"/>
                      <a:pt x="15068" y="93297"/>
                    </a:cubicBezTo>
                    <a:lnTo>
                      <a:pt x="140068" y="93297"/>
                    </a:lnTo>
                    <a:cubicBezTo>
                      <a:pt x="150937" y="93297"/>
                      <a:pt x="158184" y="83333"/>
                      <a:pt x="154561" y="73369"/>
                    </a:cubicBezTo>
                    <a:lnTo>
                      <a:pt x="135539" y="1087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33"/>
              <p:cNvSpPr/>
              <p:nvPr/>
            </p:nvSpPr>
            <p:spPr>
              <a:xfrm>
                <a:off x="5182383" y="2200742"/>
                <a:ext cx="155503" cy="93296"/>
              </a:xfrm>
              <a:custGeom>
                <a:rect b="b" l="l" r="r" t="t"/>
                <a:pathLst>
                  <a:path extrusionOk="0" h="93296" w="155503">
                    <a:moveTo>
                      <a:pt x="136445" y="10870"/>
                    </a:moveTo>
                    <a:cubicBezTo>
                      <a:pt x="134633" y="4529"/>
                      <a:pt x="128293" y="0"/>
                      <a:pt x="121952" y="0"/>
                    </a:cubicBezTo>
                    <a:lnTo>
                      <a:pt x="34996" y="0"/>
                    </a:lnTo>
                    <a:cubicBezTo>
                      <a:pt x="27750" y="0"/>
                      <a:pt x="22314" y="4529"/>
                      <a:pt x="20503" y="10870"/>
                    </a:cubicBezTo>
                    <a:lnTo>
                      <a:pt x="576" y="73369"/>
                    </a:lnTo>
                    <a:cubicBezTo>
                      <a:pt x="-2142" y="83333"/>
                      <a:pt x="5105" y="93297"/>
                      <a:pt x="15068" y="93297"/>
                    </a:cubicBezTo>
                    <a:lnTo>
                      <a:pt x="140068" y="93297"/>
                    </a:lnTo>
                    <a:cubicBezTo>
                      <a:pt x="150937" y="93297"/>
                      <a:pt x="158184" y="83333"/>
                      <a:pt x="154561" y="73369"/>
                    </a:cubicBezTo>
                    <a:lnTo>
                      <a:pt x="136445" y="1087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9" name="Google Shape;259;p33"/>
            <p:cNvSpPr/>
            <p:nvPr/>
          </p:nvSpPr>
          <p:spPr>
            <a:xfrm>
              <a:off x="4119677" y="2278454"/>
              <a:ext cx="85527" cy="51313"/>
            </a:xfrm>
            <a:custGeom>
              <a:rect b="b" l="l" r="r" t="t"/>
              <a:pathLst>
                <a:path extrusionOk="0" h="93296" w="155503">
                  <a:moveTo>
                    <a:pt x="121047" y="0"/>
                  </a:moveTo>
                  <a:lnTo>
                    <a:pt x="34996" y="0"/>
                  </a:lnTo>
                  <a:cubicBezTo>
                    <a:pt x="27750" y="0"/>
                    <a:pt x="22315" y="4529"/>
                    <a:pt x="20503" y="10870"/>
                  </a:cubicBezTo>
                  <a:lnTo>
                    <a:pt x="576" y="73369"/>
                  </a:lnTo>
                  <a:cubicBezTo>
                    <a:pt x="-2142" y="83333"/>
                    <a:pt x="5105" y="93297"/>
                    <a:pt x="15069" y="93297"/>
                  </a:cubicBezTo>
                  <a:lnTo>
                    <a:pt x="140068" y="93297"/>
                  </a:lnTo>
                  <a:cubicBezTo>
                    <a:pt x="150938" y="93297"/>
                    <a:pt x="158184" y="83333"/>
                    <a:pt x="154561" y="73369"/>
                  </a:cubicBezTo>
                  <a:lnTo>
                    <a:pt x="134634" y="10870"/>
                  </a:lnTo>
                  <a:cubicBezTo>
                    <a:pt x="133728" y="4529"/>
                    <a:pt x="127387" y="0"/>
                    <a:pt x="121047" y="0"/>
                  </a:cubicBezTo>
                  <a:lnTo>
                    <a:pt x="121047"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33"/>
            <p:cNvSpPr/>
            <p:nvPr/>
          </p:nvSpPr>
          <p:spPr>
            <a:xfrm>
              <a:off x="4223192" y="2278454"/>
              <a:ext cx="85527" cy="51313"/>
            </a:xfrm>
            <a:custGeom>
              <a:rect b="b" l="l" r="r" t="t"/>
              <a:pathLst>
                <a:path extrusionOk="0" h="93296" w="155503">
                  <a:moveTo>
                    <a:pt x="121046" y="0"/>
                  </a:moveTo>
                  <a:lnTo>
                    <a:pt x="34996" y="0"/>
                  </a:lnTo>
                  <a:cubicBezTo>
                    <a:pt x="27750" y="0"/>
                    <a:pt x="22315" y="4529"/>
                    <a:pt x="20503" y="10870"/>
                  </a:cubicBezTo>
                  <a:lnTo>
                    <a:pt x="576" y="73369"/>
                  </a:lnTo>
                  <a:cubicBezTo>
                    <a:pt x="-2142" y="83333"/>
                    <a:pt x="5105" y="93297"/>
                    <a:pt x="15069" y="93297"/>
                  </a:cubicBezTo>
                  <a:lnTo>
                    <a:pt x="140068" y="93297"/>
                  </a:lnTo>
                  <a:cubicBezTo>
                    <a:pt x="150938" y="93297"/>
                    <a:pt x="158184" y="83333"/>
                    <a:pt x="154561" y="73369"/>
                  </a:cubicBezTo>
                  <a:lnTo>
                    <a:pt x="134633" y="10870"/>
                  </a:lnTo>
                  <a:cubicBezTo>
                    <a:pt x="133728" y="4529"/>
                    <a:pt x="128293" y="0"/>
                    <a:pt x="121046" y="0"/>
                  </a:cubicBezTo>
                  <a:lnTo>
                    <a:pt x="12104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33"/>
            <p:cNvSpPr/>
            <p:nvPr/>
          </p:nvSpPr>
          <p:spPr>
            <a:xfrm>
              <a:off x="4171185" y="2209380"/>
              <a:ext cx="85527" cy="51376"/>
            </a:xfrm>
            <a:custGeom>
              <a:rect b="b" l="l" r="r" t="t"/>
              <a:pathLst>
                <a:path extrusionOk="0" h="93411" w="155503">
                  <a:moveTo>
                    <a:pt x="20503" y="10984"/>
                  </a:moveTo>
                  <a:lnTo>
                    <a:pt x="576" y="73484"/>
                  </a:lnTo>
                  <a:cubicBezTo>
                    <a:pt x="-2142" y="83448"/>
                    <a:pt x="5105" y="93412"/>
                    <a:pt x="15068" y="93412"/>
                  </a:cubicBezTo>
                  <a:lnTo>
                    <a:pt x="140068" y="93412"/>
                  </a:lnTo>
                  <a:cubicBezTo>
                    <a:pt x="150938" y="93412"/>
                    <a:pt x="158184" y="83448"/>
                    <a:pt x="154561" y="73484"/>
                  </a:cubicBezTo>
                  <a:lnTo>
                    <a:pt x="134633" y="10984"/>
                  </a:lnTo>
                  <a:cubicBezTo>
                    <a:pt x="132822" y="4644"/>
                    <a:pt x="126481" y="115"/>
                    <a:pt x="120140" y="115"/>
                  </a:cubicBezTo>
                  <a:lnTo>
                    <a:pt x="34090" y="115"/>
                  </a:lnTo>
                  <a:cubicBezTo>
                    <a:pt x="28655" y="-791"/>
                    <a:pt x="22315" y="3738"/>
                    <a:pt x="20503" y="10984"/>
                  </a:cubicBezTo>
                  <a:lnTo>
                    <a:pt x="20503" y="1098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67" name="Google Shape;267;p34"/>
          <p:cNvSpPr txBox="1"/>
          <p:nvPr>
            <p:ph idx="4" type="subTitle"/>
          </p:nvPr>
        </p:nvSpPr>
        <p:spPr>
          <a:xfrm>
            <a:off x="1711313" y="1192588"/>
            <a:ext cx="61494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Human resources</a:t>
            </a:r>
            <a:endParaRPr/>
          </a:p>
        </p:txBody>
      </p:sp>
      <p:sp>
        <p:nvSpPr>
          <p:cNvPr id="268" name="Google Shape;268;p34"/>
          <p:cNvSpPr txBox="1"/>
          <p:nvPr>
            <p:ph idx="5" type="subTitle"/>
          </p:nvPr>
        </p:nvSpPr>
        <p:spPr>
          <a:xfrm>
            <a:off x="1711313" y="2345188"/>
            <a:ext cx="61494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Financial resources</a:t>
            </a:r>
            <a:endParaRPr/>
          </a:p>
        </p:txBody>
      </p:sp>
      <p:sp>
        <p:nvSpPr>
          <p:cNvPr id="269" name="Google Shape;269;p34"/>
          <p:cNvSpPr txBox="1"/>
          <p:nvPr>
            <p:ph idx="1" type="subTitle"/>
          </p:nvPr>
        </p:nvSpPr>
        <p:spPr>
          <a:xfrm>
            <a:off x="1711313" y="1557513"/>
            <a:ext cx="6149400" cy="7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project team is responsible for the successful execution of the project. Our team is composed of experienced professionals with the necessary skills and expertise to complete the project on time and within budget</a:t>
            </a:r>
            <a:endParaRPr/>
          </a:p>
        </p:txBody>
      </p:sp>
      <p:sp>
        <p:nvSpPr>
          <p:cNvPr id="270" name="Google Shape;270;p34"/>
          <p:cNvSpPr txBox="1"/>
          <p:nvPr>
            <p:ph idx="2" type="subTitle"/>
          </p:nvPr>
        </p:nvSpPr>
        <p:spPr>
          <a:xfrm>
            <a:off x="1711313" y="2710112"/>
            <a:ext cx="6149400" cy="7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budget is $100,000. This budget includes all expenses associated with the project, including salaries and equipment. We have allocated these resources to ensure that we are able to complete the project within budget</a:t>
            </a:r>
            <a:endParaRPr/>
          </a:p>
        </p:txBody>
      </p:sp>
      <p:sp>
        <p:nvSpPr>
          <p:cNvPr id="271" name="Google Shape;271;p34"/>
          <p:cNvSpPr txBox="1"/>
          <p:nvPr>
            <p:ph idx="3" type="subTitle"/>
          </p:nvPr>
        </p:nvSpPr>
        <p:spPr>
          <a:xfrm>
            <a:off x="1711313" y="3862700"/>
            <a:ext cx="6149400" cy="7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requires a number of specialized pieces of equipment. We will be using </a:t>
            </a:r>
            <a:r>
              <a:rPr lang="en"/>
              <a:t>[insert equipment and their functions]</a:t>
            </a:r>
            <a:r>
              <a:rPr lang="en"/>
              <a:t>. All equipment is in good working condition and has been tested and calibrated prior to use</a:t>
            </a:r>
            <a:endParaRPr/>
          </a:p>
        </p:txBody>
      </p:sp>
      <p:sp>
        <p:nvSpPr>
          <p:cNvPr id="272" name="Google Shape;272;p34"/>
          <p:cNvSpPr txBox="1"/>
          <p:nvPr>
            <p:ph idx="6" type="subTitle"/>
          </p:nvPr>
        </p:nvSpPr>
        <p:spPr>
          <a:xfrm>
            <a:off x="1711313" y="3497775"/>
            <a:ext cx="61494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Physical resources</a:t>
            </a:r>
            <a:endParaRPr/>
          </a:p>
        </p:txBody>
      </p:sp>
      <p:grpSp>
        <p:nvGrpSpPr>
          <p:cNvPr id="273" name="Google Shape;273;p34"/>
          <p:cNvGrpSpPr/>
          <p:nvPr/>
        </p:nvGrpSpPr>
        <p:grpSpPr>
          <a:xfrm>
            <a:off x="1284059" y="1319316"/>
            <a:ext cx="293432" cy="293432"/>
            <a:chOff x="7643009" y="1510216"/>
            <a:chExt cx="293432" cy="293432"/>
          </a:xfrm>
        </p:grpSpPr>
        <p:sp>
          <p:nvSpPr>
            <p:cNvPr id="274" name="Google Shape;274;p34"/>
            <p:cNvSpPr/>
            <p:nvPr/>
          </p:nvSpPr>
          <p:spPr>
            <a:xfrm>
              <a:off x="7741024" y="1649236"/>
              <a:ext cx="20426" cy="16938"/>
            </a:xfrm>
            <a:custGeom>
              <a:rect b="b" l="l" r="r" t="t"/>
              <a:pathLst>
                <a:path extrusionOk="0" h="30797" w="37138">
                  <a:moveTo>
                    <a:pt x="37138" y="30797"/>
                  </a:moveTo>
                  <a:cubicBezTo>
                    <a:pt x="37138" y="25362"/>
                    <a:pt x="37138" y="19927"/>
                    <a:pt x="37138" y="15399"/>
                  </a:cubicBezTo>
                  <a:cubicBezTo>
                    <a:pt x="37138" y="9964"/>
                    <a:pt x="37138" y="4529"/>
                    <a:pt x="37138" y="0"/>
                  </a:cubicBezTo>
                  <a:cubicBezTo>
                    <a:pt x="32610" y="906"/>
                    <a:pt x="28986" y="1812"/>
                    <a:pt x="24457" y="2717"/>
                  </a:cubicBezTo>
                  <a:cubicBezTo>
                    <a:pt x="8152" y="7246"/>
                    <a:pt x="1812" y="12681"/>
                    <a:pt x="0" y="15399"/>
                  </a:cubicBezTo>
                  <a:cubicBezTo>
                    <a:pt x="1812" y="18116"/>
                    <a:pt x="8152" y="22645"/>
                    <a:pt x="24457" y="28080"/>
                  </a:cubicBezTo>
                  <a:cubicBezTo>
                    <a:pt x="28986" y="28985"/>
                    <a:pt x="32610" y="29891"/>
                    <a:pt x="37138" y="30797"/>
                  </a:cubicBezTo>
                  <a:lnTo>
                    <a:pt x="37138" y="307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34"/>
            <p:cNvSpPr/>
            <p:nvPr/>
          </p:nvSpPr>
          <p:spPr>
            <a:xfrm>
              <a:off x="7746525" y="1680241"/>
              <a:ext cx="20923" cy="20924"/>
            </a:xfrm>
            <a:custGeom>
              <a:rect b="b" l="l" r="r" t="t"/>
              <a:pathLst>
                <a:path extrusionOk="0" h="38043" w="38042">
                  <a:moveTo>
                    <a:pt x="0" y="0"/>
                  </a:moveTo>
                  <a:cubicBezTo>
                    <a:pt x="8151" y="16304"/>
                    <a:pt x="21738" y="29891"/>
                    <a:pt x="38043" y="38043"/>
                  </a:cubicBezTo>
                  <a:cubicBezTo>
                    <a:pt x="34420" y="28985"/>
                    <a:pt x="32608" y="18116"/>
                    <a:pt x="30796" y="7246"/>
                  </a:cubicBezTo>
                  <a:cubicBezTo>
                    <a:pt x="19927" y="5435"/>
                    <a:pt x="9058" y="2717"/>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34"/>
            <p:cNvSpPr/>
            <p:nvPr/>
          </p:nvSpPr>
          <p:spPr>
            <a:xfrm>
              <a:off x="7812534" y="1614232"/>
              <a:ext cx="20923" cy="20924"/>
            </a:xfrm>
            <a:custGeom>
              <a:rect b="b" l="l" r="r" t="t"/>
              <a:pathLst>
                <a:path extrusionOk="0" h="38043" w="38042">
                  <a:moveTo>
                    <a:pt x="38043" y="38043"/>
                  </a:moveTo>
                  <a:cubicBezTo>
                    <a:pt x="29892" y="21739"/>
                    <a:pt x="16305" y="8152"/>
                    <a:pt x="0" y="0"/>
                  </a:cubicBezTo>
                  <a:cubicBezTo>
                    <a:pt x="3623" y="9058"/>
                    <a:pt x="5435" y="19927"/>
                    <a:pt x="7247" y="30797"/>
                  </a:cubicBezTo>
                  <a:cubicBezTo>
                    <a:pt x="18116" y="32609"/>
                    <a:pt x="28985" y="35326"/>
                    <a:pt x="38043" y="38043"/>
                  </a:cubicBezTo>
                  <a:lnTo>
                    <a:pt x="38043" y="3804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34"/>
            <p:cNvSpPr/>
            <p:nvPr/>
          </p:nvSpPr>
          <p:spPr>
            <a:xfrm>
              <a:off x="7746525" y="1614232"/>
              <a:ext cx="20923" cy="20924"/>
            </a:xfrm>
            <a:custGeom>
              <a:rect b="b" l="l" r="r" t="t"/>
              <a:pathLst>
                <a:path extrusionOk="0" h="38043" w="38042">
                  <a:moveTo>
                    <a:pt x="0" y="38043"/>
                  </a:moveTo>
                  <a:cubicBezTo>
                    <a:pt x="9058" y="34420"/>
                    <a:pt x="19927" y="32609"/>
                    <a:pt x="30796" y="30797"/>
                  </a:cubicBezTo>
                  <a:cubicBezTo>
                    <a:pt x="32608" y="19927"/>
                    <a:pt x="35325" y="9058"/>
                    <a:pt x="38043" y="0"/>
                  </a:cubicBezTo>
                  <a:cubicBezTo>
                    <a:pt x="21738" y="8152"/>
                    <a:pt x="8151" y="21739"/>
                    <a:pt x="0" y="38043"/>
                  </a:cubicBezTo>
                  <a:lnTo>
                    <a:pt x="0" y="3804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34"/>
            <p:cNvSpPr/>
            <p:nvPr/>
          </p:nvSpPr>
          <p:spPr>
            <a:xfrm>
              <a:off x="7781530" y="1608731"/>
              <a:ext cx="16938" cy="20425"/>
            </a:xfrm>
            <a:custGeom>
              <a:rect b="b" l="l" r="r" t="t"/>
              <a:pathLst>
                <a:path extrusionOk="0" h="37137" w="30796">
                  <a:moveTo>
                    <a:pt x="30796" y="37138"/>
                  </a:moveTo>
                  <a:cubicBezTo>
                    <a:pt x="29891" y="32609"/>
                    <a:pt x="28985" y="28985"/>
                    <a:pt x="28079" y="24456"/>
                  </a:cubicBezTo>
                  <a:cubicBezTo>
                    <a:pt x="23550" y="8152"/>
                    <a:pt x="18116" y="1812"/>
                    <a:pt x="15398" y="0"/>
                  </a:cubicBezTo>
                  <a:cubicBezTo>
                    <a:pt x="12680" y="1812"/>
                    <a:pt x="8151" y="8152"/>
                    <a:pt x="2717" y="24456"/>
                  </a:cubicBezTo>
                  <a:cubicBezTo>
                    <a:pt x="1811" y="28080"/>
                    <a:pt x="906" y="32609"/>
                    <a:pt x="0" y="37138"/>
                  </a:cubicBezTo>
                  <a:cubicBezTo>
                    <a:pt x="5435" y="37138"/>
                    <a:pt x="10869" y="37138"/>
                    <a:pt x="15398" y="37138"/>
                  </a:cubicBezTo>
                  <a:cubicBezTo>
                    <a:pt x="19927" y="37138"/>
                    <a:pt x="26267" y="37138"/>
                    <a:pt x="30796" y="37138"/>
                  </a:cubicBezTo>
                  <a:lnTo>
                    <a:pt x="30796" y="3713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34"/>
            <p:cNvSpPr/>
            <p:nvPr/>
          </p:nvSpPr>
          <p:spPr>
            <a:xfrm>
              <a:off x="7818535" y="1649236"/>
              <a:ext cx="20426" cy="16938"/>
            </a:xfrm>
            <a:custGeom>
              <a:rect b="b" l="l" r="r" t="t"/>
              <a:pathLst>
                <a:path extrusionOk="0" h="30797" w="37138">
                  <a:moveTo>
                    <a:pt x="0" y="0"/>
                  </a:moveTo>
                  <a:cubicBezTo>
                    <a:pt x="0" y="5435"/>
                    <a:pt x="0" y="10870"/>
                    <a:pt x="0" y="15399"/>
                  </a:cubicBezTo>
                  <a:cubicBezTo>
                    <a:pt x="0" y="20833"/>
                    <a:pt x="0" y="26268"/>
                    <a:pt x="0" y="30797"/>
                  </a:cubicBezTo>
                  <a:cubicBezTo>
                    <a:pt x="4529" y="29891"/>
                    <a:pt x="8152" y="28985"/>
                    <a:pt x="12681" y="28080"/>
                  </a:cubicBezTo>
                  <a:cubicBezTo>
                    <a:pt x="28986" y="23551"/>
                    <a:pt x="35326" y="18116"/>
                    <a:pt x="37138" y="15399"/>
                  </a:cubicBezTo>
                  <a:cubicBezTo>
                    <a:pt x="35326" y="12681"/>
                    <a:pt x="28986" y="8152"/>
                    <a:pt x="12681" y="2717"/>
                  </a:cubicBezTo>
                  <a:cubicBezTo>
                    <a:pt x="8152" y="1812"/>
                    <a:pt x="4529" y="906"/>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34"/>
            <p:cNvSpPr/>
            <p:nvPr/>
          </p:nvSpPr>
          <p:spPr>
            <a:xfrm>
              <a:off x="7812534" y="1680241"/>
              <a:ext cx="20923" cy="20924"/>
            </a:xfrm>
            <a:custGeom>
              <a:rect b="b" l="l" r="r" t="t"/>
              <a:pathLst>
                <a:path extrusionOk="0" h="38043" w="38042">
                  <a:moveTo>
                    <a:pt x="0" y="38043"/>
                  </a:moveTo>
                  <a:cubicBezTo>
                    <a:pt x="16305" y="29891"/>
                    <a:pt x="29892" y="16304"/>
                    <a:pt x="38043" y="0"/>
                  </a:cubicBezTo>
                  <a:cubicBezTo>
                    <a:pt x="28985" y="3623"/>
                    <a:pt x="18116" y="5435"/>
                    <a:pt x="7247" y="7246"/>
                  </a:cubicBezTo>
                  <a:cubicBezTo>
                    <a:pt x="5435" y="18116"/>
                    <a:pt x="2718" y="28985"/>
                    <a:pt x="0" y="38043"/>
                  </a:cubicBezTo>
                  <a:lnTo>
                    <a:pt x="0" y="3804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34"/>
            <p:cNvSpPr/>
            <p:nvPr/>
          </p:nvSpPr>
          <p:spPr>
            <a:xfrm>
              <a:off x="7781530" y="1686242"/>
              <a:ext cx="16938" cy="20425"/>
            </a:xfrm>
            <a:custGeom>
              <a:rect b="b" l="l" r="r" t="t"/>
              <a:pathLst>
                <a:path extrusionOk="0" h="37137" w="30796">
                  <a:moveTo>
                    <a:pt x="0" y="0"/>
                  </a:moveTo>
                  <a:cubicBezTo>
                    <a:pt x="906" y="4529"/>
                    <a:pt x="1811" y="8152"/>
                    <a:pt x="2717" y="12681"/>
                  </a:cubicBezTo>
                  <a:cubicBezTo>
                    <a:pt x="7246" y="28985"/>
                    <a:pt x="12680" y="35326"/>
                    <a:pt x="15398" y="37138"/>
                  </a:cubicBezTo>
                  <a:cubicBezTo>
                    <a:pt x="18116" y="35326"/>
                    <a:pt x="22645" y="28985"/>
                    <a:pt x="28079" y="12681"/>
                  </a:cubicBezTo>
                  <a:cubicBezTo>
                    <a:pt x="28985" y="9058"/>
                    <a:pt x="29891" y="4529"/>
                    <a:pt x="30796" y="0"/>
                  </a:cubicBezTo>
                  <a:cubicBezTo>
                    <a:pt x="25362" y="0"/>
                    <a:pt x="19927" y="0"/>
                    <a:pt x="15398" y="0"/>
                  </a:cubicBezTo>
                  <a:cubicBezTo>
                    <a:pt x="10869" y="0"/>
                    <a:pt x="4529" y="0"/>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34"/>
            <p:cNvSpPr/>
            <p:nvPr/>
          </p:nvSpPr>
          <p:spPr>
            <a:xfrm>
              <a:off x="7643009" y="1510216"/>
              <a:ext cx="293432" cy="293432"/>
            </a:xfrm>
            <a:custGeom>
              <a:rect b="b" l="l" r="r" t="t"/>
              <a:pathLst>
                <a:path extrusionOk="0" h="533513" w="533513">
                  <a:moveTo>
                    <a:pt x="518115" y="0"/>
                  </a:moveTo>
                  <a:lnTo>
                    <a:pt x="413949" y="0"/>
                  </a:lnTo>
                  <a:cubicBezTo>
                    <a:pt x="400362" y="0"/>
                    <a:pt x="393115" y="17210"/>
                    <a:pt x="403079" y="27174"/>
                  </a:cubicBezTo>
                  <a:lnTo>
                    <a:pt x="425724" y="49819"/>
                  </a:lnTo>
                  <a:lnTo>
                    <a:pt x="363224" y="112319"/>
                  </a:lnTo>
                  <a:cubicBezTo>
                    <a:pt x="346920" y="102355"/>
                    <a:pt x="327898" y="94203"/>
                    <a:pt x="308876" y="89674"/>
                  </a:cubicBezTo>
                  <a:lnTo>
                    <a:pt x="308876" y="68840"/>
                  </a:lnTo>
                  <a:cubicBezTo>
                    <a:pt x="308876" y="59782"/>
                    <a:pt x="301630" y="53442"/>
                    <a:pt x="293478" y="53442"/>
                  </a:cubicBezTo>
                  <a:lnTo>
                    <a:pt x="240941" y="53442"/>
                  </a:lnTo>
                  <a:cubicBezTo>
                    <a:pt x="231883" y="53442"/>
                    <a:pt x="225543" y="60688"/>
                    <a:pt x="225543" y="68840"/>
                  </a:cubicBezTo>
                  <a:lnTo>
                    <a:pt x="225543" y="89674"/>
                  </a:lnTo>
                  <a:cubicBezTo>
                    <a:pt x="205616" y="94203"/>
                    <a:pt x="187500" y="102355"/>
                    <a:pt x="171195" y="112319"/>
                  </a:cubicBezTo>
                  <a:lnTo>
                    <a:pt x="156703" y="97826"/>
                  </a:lnTo>
                  <a:cubicBezTo>
                    <a:pt x="150362" y="91485"/>
                    <a:pt x="140398" y="91485"/>
                    <a:pt x="134964" y="97826"/>
                  </a:cubicBezTo>
                  <a:lnTo>
                    <a:pt x="97826" y="134963"/>
                  </a:lnTo>
                  <a:cubicBezTo>
                    <a:pt x="91485" y="141304"/>
                    <a:pt x="91485" y="151268"/>
                    <a:pt x="97826" y="156703"/>
                  </a:cubicBezTo>
                  <a:lnTo>
                    <a:pt x="112319" y="171195"/>
                  </a:lnTo>
                  <a:cubicBezTo>
                    <a:pt x="102355" y="187500"/>
                    <a:pt x="94203" y="206521"/>
                    <a:pt x="89674" y="225543"/>
                  </a:cubicBezTo>
                  <a:lnTo>
                    <a:pt x="68840" y="225543"/>
                  </a:lnTo>
                  <a:cubicBezTo>
                    <a:pt x="59782" y="225543"/>
                    <a:pt x="53442" y="232789"/>
                    <a:pt x="53442" y="240941"/>
                  </a:cubicBezTo>
                  <a:lnTo>
                    <a:pt x="53442" y="293478"/>
                  </a:lnTo>
                  <a:cubicBezTo>
                    <a:pt x="53442" y="302536"/>
                    <a:pt x="60689" y="308876"/>
                    <a:pt x="68840" y="308876"/>
                  </a:cubicBezTo>
                  <a:lnTo>
                    <a:pt x="89674" y="308876"/>
                  </a:lnTo>
                  <a:cubicBezTo>
                    <a:pt x="94203" y="328804"/>
                    <a:pt x="102355" y="346919"/>
                    <a:pt x="112319" y="363224"/>
                  </a:cubicBezTo>
                  <a:lnTo>
                    <a:pt x="49819" y="425724"/>
                  </a:lnTo>
                  <a:lnTo>
                    <a:pt x="27174" y="403079"/>
                  </a:lnTo>
                  <a:cubicBezTo>
                    <a:pt x="17210" y="393115"/>
                    <a:pt x="0" y="400361"/>
                    <a:pt x="0" y="413948"/>
                  </a:cubicBezTo>
                  <a:lnTo>
                    <a:pt x="0" y="518115"/>
                  </a:lnTo>
                  <a:cubicBezTo>
                    <a:pt x="0" y="527173"/>
                    <a:pt x="7247" y="533513"/>
                    <a:pt x="15399" y="533513"/>
                  </a:cubicBezTo>
                  <a:lnTo>
                    <a:pt x="119566" y="533513"/>
                  </a:lnTo>
                  <a:cubicBezTo>
                    <a:pt x="133153" y="533513"/>
                    <a:pt x="140398" y="516303"/>
                    <a:pt x="130435" y="506339"/>
                  </a:cubicBezTo>
                  <a:lnTo>
                    <a:pt x="107790" y="483695"/>
                  </a:lnTo>
                  <a:lnTo>
                    <a:pt x="170290" y="421195"/>
                  </a:lnTo>
                  <a:cubicBezTo>
                    <a:pt x="186594" y="431158"/>
                    <a:pt x="205616" y="439311"/>
                    <a:pt x="224638" y="443840"/>
                  </a:cubicBezTo>
                  <a:lnTo>
                    <a:pt x="224638" y="464673"/>
                  </a:lnTo>
                  <a:cubicBezTo>
                    <a:pt x="224638" y="473731"/>
                    <a:pt x="231883" y="480071"/>
                    <a:pt x="240036" y="480071"/>
                  </a:cubicBezTo>
                  <a:lnTo>
                    <a:pt x="292572" y="480071"/>
                  </a:lnTo>
                  <a:cubicBezTo>
                    <a:pt x="301630" y="480071"/>
                    <a:pt x="307970" y="472825"/>
                    <a:pt x="307970" y="464673"/>
                  </a:cubicBezTo>
                  <a:lnTo>
                    <a:pt x="307970" y="443840"/>
                  </a:lnTo>
                  <a:cubicBezTo>
                    <a:pt x="327898" y="439311"/>
                    <a:pt x="346014" y="431158"/>
                    <a:pt x="362318" y="421195"/>
                  </a:cubicBezTo>
                  <a:lnTo>
                    <a:pt x="376810" y="435687"/>
                  </a:lnTo>
                  <a:cubicBezTo>
                    <a:pt x="383152" y="442028"/>
                    <a:pt x="393115" y="442028"/>
                    <a:pt x="398550" y="435687"/>
                  </a:cubicBezTo>
                  <a:lnTo>
                    <a:pt x="435687" y="398550"/>
                  </a:lnTo>
                  <a:cubicBezTo>
                    <a:pt x="442028" y="392209"/>
                    <a:pt x="442028" y="382245"/>
                    <a:pt x="435687" y="376811"/>
                  </a:cubicBezTo>
                  <a:lnTo>
                    <a:pt x="421195" y="362318"/>
                  </a:lnTo>
                  <a:cubicBezTo>
                    <a:pt x="431158" y="346014"/>
                    <a:pt x="439311" y="326992"/>
                    <a:pt x="443840" y="307970"/>
                  </a:cubicBezTo>
                  <a:lnTo>
                    <a:pt x="464673" y="307970"/>
                  </a:lnTo>
                  <a:cubicBezTo>
                    <a:pt x="473731" y="307970"/>
                    <a:pt x="480071" y="300724"/>
                    <a:pt x="480071" y="292572"/>
                  </a:cubicBezTo>
                  <a:lnTo>
                    <a:pt x="480071" y="240036"/>
                  </a:lnTo>
                  <a:cubicBezTo>
                    <a:pt x="480071" y="230978"/>
                    <a:pt x="472826" y="224637"/>
                    <a:pt x="464673" y="224637"/>
                  </a:cubicBezTo>
                  <a:lnTo>
                    <a:pt x="443840" y="224637"/>
                  </a:lnTo>
                  <a:cubicBezTo>
                    <a:pt x="439311" y="204710"/>
                    <a:pt x="431158" y="186594"/>
                    <a:pt x="421195" y="170289"/>
                  </a:cubicBezTo>
                  <a:lnTo>
                    <a:pt x="483695" y="107790"/>
                  </a:lnTo>
                  <a:lnTo>
                    <a:pt x="506340" y="130434"/>
                  </a:lnTo>
                  <a:cubicBezTo>
                    <a:pt x="516303" y="140398"/>
                    <a:pt x="533513" y="133152"/>
                    <a:pt x="533513" y="119565"/>
                  </a:cubicBezTo>
                  <a:lnTo>
                    <a:pt x="533513" y="15399"/>
                  </a:lnTo>
                  <a:cubicBezTo>
                    <a:pt x="533513" y="7246"/>
                    <a:pt x="526267" y="0"/>
                    <a:pt x="518115" y="0"/>
                  </a:cubicBezTo>
                  <a:lnTo>
                    <a:pt x="518115" y="0"/>
                  </a:lnTo>
                  <a:close/>
                  <a:moveTo>
                    <a:pt x="266304" y="387680"/>
                  </a:moveTo>
                  <a:cubicBezTo>
                    <a:pt x="200180" y="387680"/>
                    <a:pt x="145833" y="334238"/>
                    <a:pt x="145833" y="267210"/>
                  </a:cubicBezTo>
                  <a:cubicBezTo>
                    <a:pt x="145833" y="200181"/>
                    <a:pt x="199275" y="146739"/>
                    <a:pt x="266304" y="146739"/>
                  </a:cubicBezTo>
                  <a:cubicBezTo>
                    <a:pt x="333333" y="146739"/>
                    <a:pt x="386775" y="200181"/>
                    <a:pt x="386775" y="267210"/>
                  </a:cubicBezTo>
                  <a:cubicBezTo>
                    <a:pt x="386775" y="334238"/>
                    <a:pt x="332427" y="387680"/>
                    <a:pt x="266304" y="387680"/>
                  </a:cubicBezTo>
                  <a:lnTo>
                    <a:pt x="266304" y="38768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34"/>
            <p:cNvSpPr/>
            <p:nvPr/>
          </p:nvSpPr>
          <p:spPr>
            <a:xfrm>
              <a:off x="7778529" y="1646236"/>
              <a:ext cx="22917" cy="22916"/>
            </a:xfrm>
            <a:custGeom>
              <a:rect b="b" l="l" r="r" t="t"/>
              <a:pathLst>
                <a:path extrusionOk="0" h="41666" w="41667">
                  <a:moveTo>
                    <a:pt x="20834" y="0"/>
                  </a:moveTo>
                  <a:cubicBezTo>
                    <a:pt x="13587" y="0"/>
                    <a:pt x="7247" y="0"/>
                    <a:pt x="907" y="906"/>
                  </a:cubicBezTo>
                  <a:cubicBezTo>
                    <a:pt x="0" y="7246"/>
                    <a:pt x="0" y="14493"/>
                    <a:pt x="0" y="20833"/>
                  </a:cubicBezTo>
                  <a:cubicBezTo>
                    <a:pt x="0" y="28080"/>
                    <a:pt x="0" y="34420"/>
                    <a:pt x="907" y="40761"/>
                  </a:cubicBezTo>
                  <a:cubicBezTo>
                    <a:pt x="7247" y="41667"/>
                    <a:pt x="14494" y="41667"/>
                    <a:pt x="20834" y="41667"/>
                  </a:cubicBezTo>
                  <a:cubicBezTo>
                    <a:pt x="27174" y="41667"/>
                    <a:pt x="34421" y="41667"/>
                    <a:pt x="40761" y="40761"/>
                  </a:cubicBezTo>
                  <a:cubicBezTo>
                    <a:pt x="41667" y="34420"/>
                    <a:pt x="41667" y="27174"/>
                    <a:pt x="41667" y="20833"/>
                  </a:cubicBezTo>
                  <a:cubicBezTo>
                    <a:pt x="41667" y="13587"/>
                    <a:pt x="41667" y="7246"/>
                    <a:pt x="40761" y="906"/>
                  </a:cubicBezTo>
                  <a:cubicBezTo>
                    <a:pt x="34421" y="0"/>
                    <a:pt x="28081" y="0"/>
                    <a:pt x="20834" y="0"/>
                  </a:cubicBezTo>
                  <a:lnTo>
                    <a:pt x="20834"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4" name="Google Shape;284;p34"/>
          <p:cNvGrpSpPr/>
          <p:nvPr/>
        </p:nvGrpSpPr>
        <p:grpSpPr>
          <a:xfrm>
            <a:off x="1283394" y="3634003"/>
            <a:ext cx="294764" cy="295216"/>
            <a:chOff x="5497632" y="2118278"/>
            <a:chExt cx="294764" cy="295216"/>
          </a:xfrm>
        </p:grpSpPr>
        <p:sp>
          <p:nvSpPr>
            <p:cNvPr id="285" name="Google Shape;285;p34"/>
            <p:cNvSpPr/>
            <p:nvPr/>
          </p:nvSpPr>
          <p:spPr>
            <a:xfrm>
              <a:off x="5550811" y="2261451"/>
              <a:ext cx="97537" cy="97627"/>
            </a:xfrm>
            <a:custGeom>
              <a:rect b="b" l="l" r="r" t="t"/>
              <a:pathLst>
                <a:path extrusionOk="0" h="177504" w="177340">
                  <a:moveTo>
                    <a:pt x="711" y="45290"/>
                  </a:moveTo>
                  <a:cubicBezTo>
                    <a:pt x="-1101" y="50725"/>
                    <a:pt x="711" y="57065"/>
                    <a:pt x="4334" y="61594"/>
                  </a:cubicBezTo>
                  <a:lnTo>
                    <a:pt x="115747" y="173007"/>
                  </a:lnTo>
                  <a:cubicBezTo>
                    <a:pt x="120276" y="177536"/>
                    <a:pt x="125710" y="178442"/>
                    <a:pt x="132051" y="176630"/>
                  </a:cubicBezTo>
                  <a:cubicBezTo>
                    <a:pt x="147450" y="171195"/>
                    <a:pt x="162848" y="165761"/>
                    <a:pt x="177341" y="160326"/>
                  </a:cubicBezTo>
                  <a:lnTo>
                    <a:pt x="17015" y="0"/>
                  </a:lnTo>
                  <a:cubicBezTo>
                    <a:pt x="11580" y="14493"/>
                    <a:pt x="5240" y="29891"/>
                    <a:pt x="711" y="45290"/>
                  </a:cubicBezTo>
                  <a:lnTo>
                    <a:pt x="711" y="452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34"/>
            <p:cNvSpPr/>
            <p:nvPr/>
          </p:nvSpPr>
          <p:spPr>
            <a:xfrm>
              <a:off x="5675722" y="2224946"/>
              <a:ext cx="18355" cy="17862"/>
            </a:xfrm>
            <a:custGeom>
              <a:rect b="b" l="l" r="r" t="t"/>
              <a:pathLst>
                <a:path extrusionOk="0" h="32476" w="33373">
                  <a:moveTo>
                    <a:pt x="30797" y="0"/>
                  </a:moveTo>
                  <a:lnTo>
                    <a:pt x="0" y="30797"/>
                  </a:lnTo>
                  <a:cubicBezTo>
                    <a:pt x="9058" y="34420"/>
                    <a:pt x="18116" y="31703"/>
                    <a:pt x="24457" y="27174"/>
                  </a:cubicBezTo>
                  <a:cubicBezTo>
                    <a:pt x="28079" y="24457"/>
                    <a:pt x="38044" y="15399"/>
                    <a:pt x="30797" y="0"/>
                  </a:cubicBezTo>
                  <a:cubicBezTo>
                    <a:pt x="30797" y="0"/>
                    <a:pt x="30797" y="0"/>
                    <a:pt x="30797" y="0"/>
                  </a:cubicBezTo>
                  <a:lnTo>
                    <a:pt x="30797"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7" name="Google Shape;287;p34"/>
            <p:cNvGrpSpPr/>
            <p:nvPr/>
          </p:nvGrpSpPr>
          <p:grpSpPr>
            <a:xfrm>
              <a:off x="5567849" y="2118278"/>
              <a:ext cx="224547" cy="225220"/>
              <a:chOff x="7899437" y="1785561"/>
              <a:chExt cx="406714" cy="407933"/>
            </a:xfrm>
          </p:grpSpPr>
          <p:sp>
            <p:nvSpPr>
              <p:cNvPr id="288" name="Google Shape;288;p34"/>
              <p:cNvSpPr/>
              <p:nvPr/>
            </p:nvSpPr>
            <p:spPr>
              <a:xfrm>
                <a:off x="8131321" y="1918804"/>
                <a:ext cx="22644" cy="21974"/>
              </a:xfrm>
              <a:custGeom>
                <a:rect b="b" l="l" r="r" t="t"/>
                <a:pathLst>
                  <a:path extrusionOk="0" h="21974" w="22644">
                    <a:moveTo>
                      <a:pt x="7246" y="3859"/>
                    </a:moveTo>
                    <a:cubicBezTo>
                      <a:pt x="2717" y="7482"/>
                      <a:pt x="0" y="12011"/>
                      <a:pt x="0" y="15634"/>
                    </a:cubicBezTo>
                    <a:cubicBezTo>
                      <a:pt x="0" y="17446"/>
                      <a:pt x="906" y="20163"/>
                      <a:pt x="906" y="21975"/>
                    </a:cubicBezTo>
                    <a:lnTo>
                      <a:pt x="22645" y="236"/>
                    </a:lnTo>
                    <a:cubicBezTo>
                      <a:pt x="17210" y="-670"/>
                      <a:pt x="11775" y="1141"/>
                      <a:pt x="7246" y="3859"/>
                    </a:cubicBezTo>
                    <a:lnTo>
                      <a:pt x="7246" y="385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34"/>
              <p:cNvSpPr/>
              <p:nvPr/>
            </p:nvSpPr>
            <p:spPr>
              <a:xfrm>
                <a:off x="7899437" y="1785561"/>
                <a:ext cx="406714" cy="407933"/>
              </a:xfrm>
              <a:custGeom>
                <a:rect b="b" l="l" r="r" t="t"/>
                <a:pathLst>
                  <a:path extrusionOk="0" h="407933" w="406714">
                    <a:moveTo>
                      <a:pt x="406702" y="13007"/>
                    </a:moveTo>
                    <a:cubicBezTo>
                      <a:pt x="406702" y="5761"/>
                      <a:pt x="400361" y="326"/>
                      <a:pt x="394021" y="326"/>
                    </a:cubicBezTo>
                    <a:cubicBezTo>
                      <a:pt x="374999" y="-580"/>
                      <a:pt x="325181" y="-580"/>
                      <a:pt x="265398" y="13913"/>
                    </a:cubicBezTo>
                    <a:cubicBezTo>
                      <a:pt x="190217" y="32029"/>
                      <a:pt x="127717" y="65543"/>
                      <a:pt x="79710" y="113550"/>
                    </a:cubicBezTo>
                    <a:cubicBezTo>
                      <a:pt x="48913" y="144347"/>
                      <a:pt x="21739" y="183297"/>
                      <a:pt x="0" y="230398"/>
                    </a:cubicBezTo>
                    <a:lnTo>
                      <a:pt x="177536" y="407934"/>
                    </a:lnTo>
                    <a:cubicBezTo>
                      <a:pt x="223731" y="386195"/>
                      <a:pt x="262681" y="359021"/>
                      <a:pt x="294383" y="328224"/>
                    </a:cubicBezTo>
                    <a:cubicBezTo>
                      <a:pt x="342391" y="280217"/>
                      <a:pt x="375905" y="217717"/>
                      <a:pt x="394021" y="142536"/>
                    </a:cubicBezTo>
                    <a:cubicBezTo>
                      <a:pt x="407608" y="81848"/>
                      <a:pt x="406702" y="31123"/>
                      <a:pt x="406702" y="13007"/>
                    </a:cubicBezTo>
                    <a:lnTo>
                      <a:pt x="406702" y="13007"/>
                    </a:lnTo>
                    <a:close/>
                    <a:moveTo>
                      <a:pt x="295290" y="158840"/>
                    </a:moveTo>
                    <a:cubicBezTo>
                      <a:pt x="295290" y="164275"/>
                      <a:pt x="289854" y="168804"/>
                      <a:pt x="284420" y="168804"/>
                    </a:cubicBezTo>
                    <a:cubicBezTo>
                      <a:pt x="278985" y="168804"/>
                      <a:pt x="274456" y="163369"/>
                      <a:pt x="274456" y="157934"/>
                    </a:cubicBezTo>
                    <a:cubicBezTo>
                      <a:pt x="274456" y="157934"/>
                      <a:pt x="274456" y="153405"/>
                      <a:pt x="271739" y="148876"/>
                    </a:cubicBezTo>
                    <a:lnTo>
                      <a:pt x="242753" y="177862"/>
                    </a:lnTo>
                    <a:cubicBezTo>
                      <a:pt x="243659" y="180579"/>
                      <a:pt x="244565" y="182391"/>
                      <a:pt x="246376" y="185108"/>
                    </a:cubicBezTo>
                    <a:cubicBezTo>
                      <a:pt x="255434" y="205036"/>
                      <a:pt x="250905" y="225869"/>
                      <a:pt x="232789" y="237644"/>
                    </a:cubicBezTo>
                    <a:cubicBezTo>
                      <a:pt x="225543" y="243079"/>
                      <a:pt x="215580" y="246702"/>
                      <a:pt x="205616" y="246702"/>
                    </a:cubicBezTo>
                    <a:cubicBezTo>
                      <a:pt x="197464" y="246702"/>
                      <a:pt x="189311" y="244891"/>
                      <a:pt x="181159" y="239456"/>
                    </a:cubicBezTo>
                    <a:lnTo>
                      <a:pt x="173913" y="246702"/>
                    </a:lnTo>
                    <a:cubicBezTo>
                      <a:pt x="172101" y="248514"/>
                      <a:pt x="169384" y="249420"/>
                      <a:pt x="166666" y="249420"/>
                    </a:cubicBezTo>
                    <a:cubicBezTo>
                      <a:pt x="163949" y="249420"/>
                      <a:pt x="161232" y="248514"/>
                      <a:pt x="159420" y="246702"/>
                    </a:cubicBezTo>
                    <a:cubicBezTo>
                      <a:pt x="155797" y="242173"/>
                      <a:pt x="155797" y="235833"/>
                      <a:pt x="159420" y="232210"/>
                    </a:cubicBezTo>
                    <a:lnTo>
                      <a:pt x="165761" y="225869"/>
                    </a:lnTo>
                    <a:cubicBezTo>
                      <a:pt x="159420" y="218623"/>
                      <a:pt x="154891" y="210471"/>
                      <a:pt x="152174" y="197789"/>
                    </a:cubicBezTo>
                    <a:cubicBezTo>
                      <a:pt x="151268" y="192355"/>
                      <a:pt x="154891" y="186920"/>
                      <a:pt x="160326" y="185108"/>
                    </a:cubicBezTo>
                    <a:cubicBezTo>
                      <a:pt x="165761" y="184202"/>
                      <a:pt x="171195" y="187826"/>
                      <a:pt x="173007" y="193260"/>
                    </a:cubicBezTo>
                    <a:cubicBezTo>
                      <a:pt x="174819" y="201413"/>
                      <a:pt x="176630" y="205942"/>
                      <a:pt x="181159" y="211376"/>
                    </a:cubicBezTo>
                    <a:lnTo>
                      <a:pt x="218297" y="174239"/>
                    </a:lnTo>
                    <a:cubicBezTo>
                      <a:pt x="215580" y="166086"/>
                      <a:pt x="213768" y="159746"/>
                      <a:pt x="212862" y="153405"/>
                    </a:cubicBezTo>
                    <a:cubicBezTo>
                      <a:pt x="211051" y="141630"/>
                      <a:pt x="217391" y="128949"/>
                      <a:pt x="229167" y="121703"/>
                    </a:cubicBezTo>
                    <a:cubicBezTo>
                      <a:pt x="241847" y="113550"/>
                      <a:pt x="257246" y="112645"/>
                      <a:pt x="269021" y="118985"/>
                    </a:cubicBezTo>
                    <a:cubicBezTo>
                      <a:pt x="269927" y="119891"/>
                      <a:pt x="270833" y="119891"/>
                      <a:pt x="271739" y="120797"/>
                    </a:cubicBezTo>
                    <a:lnTo>
                      <a:pt x="278079" y="114456"/>
                    </a:lnTo>
                    <a:cubicBezTo>
                      <a:pt x="281703" y="110833"/>
                      <a:pt x="288949" y="110833"/>
                      <a:pt x="292572" y="114456"/>
                    </a:cubicBezTo>
                    <a:cubicBezTo>
                      <a:pt x="297101" y="118985"/>
                      <a:pt x="297101" y="125326"/>
                      <a:pt x="292572" y="128949"/>
                    </a:cubicBezTo>
                    <a:lnTo>
                      <a:pt x="287137" y="134384"/>
                    </a:lnTo>
                    <a:cubicBezTo>
                      <a:pt x="293478" y="142536"/>
                      <a:pt x="295290" y="152500"/>
                      <a:pt x="295290" y="158840"/>
                    </a:cubicBezTo>
                    <a:lnTo>
                      <a:pt x="295290" y="15884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0" name="Google Shape;290;p34"/>
            <p:cNvSpPr/>
            <p:nvPr/>
          </p:nvSpPr>
          <p:spPr>
            <a:xfrm>
              <a:off x="5503424" y="2184869"/>
              <a:ext cx="80480" cy="57362"/>
            </a:xfrm>
            <a:custGeom>
              <a:rect b="b" l="l" r="r" t="t"/>
              <a:pathLst>
                <a:path extrusionOk="0" h="104294" w="146328">
                  <a:moveTo>
                    <a:pt x="19517" y="97048"/>
                  </a:moveTo>
                  <a:lnTo>
                    <a:pt x="23140" y="96142"/>
                  </a:lnTo>
                  <a:cubicBezTo>
                    <a:pt x="43973" y="89802"/>
                    <a:pt x="65712" y="93425"/>
                    <a:pt x="83828" y="104294"/>
                  </a:cubicBezTo>
                  <a:cubicBezTo>
                    <a:pt x="101038" y="65345"/>
                    <a:pt x="121872" y="30925"/>
                    <a:pt x="146328" y="1034"/>
                  </a:cubicBezTo>
                  <a:cubicBezTo>
                    <a:pt x="124589" y="-1684"/>
                    <a:pt x="101944" y="1034"/>
                    <a:pt x="81111" y="8280"/>
                  </a:cubicBezTo>
                  <a:cubicBezTo>
                    <a:pt x="48502" y="20055"/>
                    <a:pt x="20422" y="42700"/>
                    <a:pt x="3212" y="72591"/>
                  </a:cubicBezTo>
                  <a:lnTo>
                    <a:pt x="2307" y="73497"/>
                  </a:lnTo>
                  <a:cubicBezTo>
                    <a:pt x="-1317" y="78932"/>
                    <a:pt x="-411" y="86178"/>
                    <a:pt x="3212" y="90707"/>
                  </a:cubicBezTo>
                  <a:cubicBezTo>
                    <a:pt x="5930" y="97048"/>
                    <a:pt x="13176" y="98860"/>
                    <a:pt x="19517" y="97048"/>
                  </a:cubicBezTo>
                  <a:lnTo>
                    <a:pt x="19517" y="9704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91" name="Google Shape;291;p34"/>
            <p:cNvGrpSpPr/>
            <p:nvPr/>
          </p:nvGrpSpPr>
          <p:grpSpPr>
            <a:xfrm>
              <a:off x="5497632" y="2323667"/>
              <a:ext cx="227816" cy="89827"/>
              <a:chOff x="7772255" y="2157574"/>
              <a:chExt cx="412635" cy="162701"/>
            </a:xfrm>
          </p:grpSpPr>
          <p:sp>
            <p:nvSpPr>
              <p:cNvPr id="292" name="Google Shape;292;p34"/>
              <p:cNvSpPr/>
              <p:nvPr/>
            </p:nvSpPr>
            <p:spPr>
              <a:xfrm>
                <a:off x="8080596" y="2162698"/>
                <a:ext cx="104294" cy="145729"/>
              </a:xfrm>
              <a:custGeom>
                <a:rect b="b" l="l" r="r" t="t"/>
                <a:pathLst>
                  <a:path extrusionOk="0" h="145729" w="104294">
                    <a:moveTo>
                      <a:pt x="0" y="61594"/>
                    </a:moveTo>
                    <a:cubicBezTo>
                      <a:pt x="10870" y="79710"/>
                      <a:pt x="14493" y="101449"/>
                      <a:pt x="8152" y="122282"/>
                    </a:cubicBezTo>
                    <a:lnTo>
                      <a:pt x="7247" y="125906"/>
                    </a:lnTo>
                    <a:cubicBezTo>
                      <a:pt x="5435" y="132246"/>
                      <a:pt x="7247" y="138587"/>
                      <a:pt x="12681" y="142210"/>
                    </a:cubicBezTo>
                    <a:cubicBezTo>
                      <a:pt x="18116" y="146739"/>
                      <a:pt x="25363" y="146739"/>
                      <a:pt x="31703" y="143116"/>
                    </a:cubicBezTo>
                    <a:cubicBezTo>
                      <a:pt x="61595" y="125906"/>
                      <a:pt x="85145" y="97826"/>
                      <a:pt x="96015" y="65217"/>
                    </a:cubicBezTo>
                    <a:cubicBezTo>
                      <a:pt x="103261" y="44384"/>
                      <a:pt x="105978" y="21739"/>
                      <a:pt x="103261" y="0"/>
                    </a:cubicBezTo>
                    <a:cubicBezTo>
                      <a:pt x="73370" y="23551"/>
                      <a:pt x="38950" y="44384"/>
                      <a:pt x="0" y="61594"/>
                    </a:cubicBezTo>
                    <a:lnTo>
                      <a:pt x="0" y="6159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34"/>
              <p:cNvSpPr/>
              <p:nvPr/>
            </p:nvSpPr>
            <p:spPr>
              <a:xfrm>
                <a:off x="7772255" y="2157574"/>
                <a:ext cx="163103" cy="162701"/>
              </a:xfrm>
              <a:custGeom>
                <a:rect b="b" l="l" r="r" t="t"/>
                <a:pathLst>
                  <a:path extrusionOk="0" h="162701" w="163103">
                    <a:moveTo>
                      <a:pt x="109066" y="595"/>
                    </a:moveTo>
                    <a:cubicBezTo>
                      <a:pt x="101820" y="-311"/>
                      <a:pt x="93668" y="-311"/>
                      <a:pt x="85516" y="1501"/>
                    </a:cubicBezTo>
                    <a:cubicBezTo>
                      <a:pt x="64682" y="6030"/>
                      <a:pt x="47472" y="20522"/>
                      <a:pt x="40226" y="40450"/>
                    </a:cubicBezTo>
                    <a:lnTo>
                      <a:pt x="1277" y="140993"/>
                    </a:lnTo>
                    <a:cubicBezTo>
                      <a:pt x="-1440" y="146428"/>
                      <a:pt x="371" y="153674"/>
                      <a:pt x="4900" y="158203"/>
                    </a:cubicBezTo>
                    <a:cubicBezTo>
                      <a:pt x="9429" y="162732"/>
                      <a:pt x="15769" y="163638"/>
                      <a:pt x="22110" y="161826"/>
                    </a:cubicBezTo>
                    <a:lnTo>
                      <a:pt x="122653" y="122877"/>
                    </a:lnTo>
                    <a:cubicBezTo>
                      <a:pt x="142581" y="114725"/>
                      <a:pt x="157074" y="98421"/>
                      <a:pt x="161603" y="77587"/>
                    </a:cubicBezTo>
                    <a:cubicBezTo>
                      <a:pt x="163414" y="69435"/>
                      <a:pt x="163414" y="62189"/>
                      <a:pt x="162508" y="54037"/>
                    </a:cubicBezTo>
                    <a:lnTo>
                      <a:pt x="109066" y="5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94" name="Google Shape;294;p34"/>
          <p:cNvGrpSpPr/>
          <p:nvPr/>
        </p:nvGrpSpPr>
        <p:grpSpPr>
          <a:xfrm>
            <a:off x="1283272" y="2483605"/>
            <a:ext cx="295022" cy="294911"/>
            <a:chOff x="7642010" y="2117930"/>
            <a:chExt cx="295022" cy="294911"/>
          </a:xfrm>
        </p:grpSpPr>
        <p:sp>
          <p:nvSpPr>
            <p:cNvPr id="295" name="Google Shape;295;p34"/>
            <p:cNvSpPr/>
            <p:nvPr/>
          </p:nvSpPr>
          <p:spPr>
            <a:xfrm>
              <a:off x="7719021" y="2204943"/>
              <a:ext cx="36865" cy="28895"/>
            </a:xfrm>
            <a:custGeom>
              <a:rect b="b" l="l" r="r" t="t"/>
              <a:pathLst>
                <a:path extrusionOk="0" h="52536" w="67027">
                  <a:moveTo>
                    <a:pt x="33514" y="52536"/>
                  </a:moveTo>
                  <a:cubicBezTo>
                    <a:pt x="48006" y="37138"/>
                    <a:pt x="58877" y="19928"/>
                    <a:pt x="67028" y="0"/>
                  </a:cubicBezTo>
                  <a:lnTo>
                    <a:pt x="0" y="0"/>
                  </a:lnTo>
                  <a:cubicBezTo>
                    <a:pt x="8151" y="19022"/>
                    <a:pt x="19021" y="37138"/>
                    <a:pt x="33514" y="52536"/>
                  </a:cubicBezTo>
                  <a:lnTo>
                    <a:pt x="33514" y="525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34"/>
            <p:cNvSpPr/>
            <p:nvPr/>
          </p:nvSpPr>
          <p:spPr>
            <a:xfrm>
              <a:off x="7642509" y="2117930"/>
              <a:ext cx="189809" cy="34873"/>
            </a:xfrm>
            <a:custGeom>
              <a:rect b="b" l="l" r="r" t="t"/>
              <a:pathLst>
                <a:path extrusionOk="0" h="63405" w="345107">
                  <a:moveTo>
                    <a:pt x="31703" y="63406"/>
                  </a:moveTo>
                  <a:lnTo>
                    <a:pt x="313405" y="63406"/>
                  </a:lnTo>
                  <a:cubicBezTo>
                    <a:pt x="330615" y="63406"/>
                    <a:pt x="345108" y="49819"/>
                    <a:pt x="345108" y="31703"/>
                  </a:cubicBezTo>
                  <a:cubicBezTo>
                    <a:pt x="345108" y="14493"/>
                    <a:pt x="331521" y="0"/>
                    <a:pt x="313405" y="0"/>
                  </a:cubicBezTo>
                  <a:lnTo>
                    <a:pt x="31703" y="0"/>
                  </a:lnTo>
                  <a:cubicBezTo>
                    <a:pt x="14492" y="0"/>
                    <a:pt x="0" y="13587"/>
                    <a:pt x="0" y="31703"/>
                  </a:cubicBezTo>
                  <a:cubicBezTo>
                    <a:pt x="0" y="49819"/>
                    <a:pt x="13587" y="63406"/>
                    <a:pt x="31703" y="63406"/>
                  </a:cubicBezTo>
                  <a:lnTo>
                    <a:pt x="31703" y="6340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34"/>
            <p:cNvSpPr/>
            <p:nvPr/>
          </p:nvSpPr>
          <p:spPr>
            <a:xfrm>
              <a:off x="7691016" y="2331962"/>
              <a:ext cx="92663" cy="28895"/>
            </a:xfrm>
            <a:custGeom>
              <a:rect b="b" l="l" r="r" t="t"/>
              <a:pathLst>
                <a:path extrusionOk="0" h="52536" w="168478">
                  <a:moveTo>
                    <a:pt x="84239" y="0"/>
                  </a:moveTo>
                  <a:cubicBezTo>
                    <a:pt x="67935" y="0"/>
                    <a:pt x="52537" y="6341"/>
                    <a:pt x="39855" y="17210"/>
                  </a:cubicBezTo>
                  <a:lnTo>
                    <a:pt x="0" y="52536"/>
                  </a:lnTo>
                  <a:lnTo>
                    <a:pt x="168479" y="52536"/>
                  </a:lnTo>
                  <a:lnTo>
                    <a:pt x="128624" y="17210"/>
                  </a:lnTo>
                  <a:cubicBezTo>
                    <a:pt x="116848" y="5435"/>
                    <a:pt x="100544" y="0"/>
                    <a:pt x="84239" y="0"/>
                  </a:cubicBezTo>
                  <a:lnTo>
                    <a:pt x="84239"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34"/>
            <p:cNvSpPr/>
            <p:nvPr/>
          </p:nvSpPr>
          <p:spPr>
            <a:xfrm>
              <a:off x="7856861" y="2314959"/>
              <a:ext cx="5660" cy="16938"/>
            </a:xfrm>
            <a:custGeom>
              <a:rect b="b" l="l" r="r" t="t"/>
              <a:pathLst>
                <a:path extrusionOk="0" h="30797" w="10290">
                  <a:moveTo>
                    <a:pt x="327" y="12681"/>
                  </a:moveTo>
                  <a:cubicBezTo>
                    <a:pt x="-579" y="18116"/>
                    <a:pt x="327" y="23551"/>
                    <a:pt x="3950" y="26268"/>
                  </a:cubicBezTo>
                  <a:cubicBezTo>
                    <a:pt x="5761" y="28080"/>
                    <a:pt x="7572" y="28986"/>
                    <a:pt x="10290" y="30797"/>
                  </a:cubicBezTo>
                  <a:lnTo>
                    <a:pt x="10290" y="0"/>
                  </a:lnTo>
                  <a:cubicBezTo>
                    <a:pt x="4856" y="1812"/>
                    <a:pt x="1232" y="7246"/>
                    <a:pt x="327" y="12681"/>
                  </a:cubicBezTo>
                  <a:lnTo>
                    <a:pt x="327" y="126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34"/>
            <p:cNvSpPr/>
            <p:nvPr/>
          </p:nvSpPr>
          <p:spPr>
            <a:xfrm>
              <a:off x="7799532" y="2273953"/>
              <a:ext cx="137499" cy="137499"/>
            </a:xfrm>
            <a:custGeom>
              <a:rect b="b" l="l" r="r" t="t"/>
              <a:pathLst>
                <a:path extrusionOk="0" h="249999" w="249999">
                  <a:moveTo>
                    <a:pt x="124999" y="0"/>
                  </a:moveTo>
                  <a:cubicBezTo>
                    <a:pt x="56159" y="0"/>
                    <a:pt x="0" y="56159"/>
                    <a:pt x="0" y="125000"/>
                  </a:cubicBezTo>
                  <a:cubicBezTo>
                    <a:pt x="0" y="193840"/>
                    <a:pt x="56159" y="249999"/>
                    <a:pt x="124999" y="249999"/>
                  </a:cubicBezTo>
                  <a:cubicBezTo>
                    <a:pt x="193840" y="249999"/>
                    <a:pt x="249999" y="193840"/>
                    <a:pt x="249999" y="125000"/>
                  </a:cubicBezTo>
                  <a:cubicBezTo>
                    <a:pt x="249999" y="56159"/>
                    <a:pt x="193840" y="0"/>
                    <a:pt x="124999" y="0"/>
                  </a:cubicBezTo>
                  <a:lnTo>
                    <a:pt x="124999" y="0"/>
                  </a:lnTo>
                  <a:close/>
                  <a:moveTo>
                    <a:pt x="169383" y="162137"/>
                  </a:moveTo>
                  <a:cubicBezTo>
                    <a:pt x="166666" y="178442"/>
                    <a:pt x="153985" y="194746"/>
                    <a:pt x="134964" y="199275"/>
                  </a:cubicBezTo>
                  <a:lnTo>
                    <a:pt x="134964" y="208333"/>
                  </a:lnTo>
                  <a:cubicBezTo>
                    <a:pt x="134964" y="213768"/>
                    <a:pt x="130435" y="219202"/>
                    <a:pt x="124093" y="219202"/>
                  </a:cubicBezTo>
                  <a:cubicBezTo>
                    <a:pt x="117753" y="219202"/>
                    <a:pt x="113224" y="214673"/>
                    <a:pt x="113224" y="208333"/>
                  </a:cubicBezTo>
                  <a:lnTo>
                    <a:pt x="113224" y="200181"/>
                  </a:lnTo>
                  <a:cubicBezTo>
                    <a:pt x="103261" y="199275"/>
                    <a:pt x="95108" y="197463"/>
                    <a:pt x="82427" y="189311"/>
                  </a:cubicBezTo>
                  <a:cubicBezTo>
                    <a:pt x="77898" y="186594"/>
                    <a:pt x="76087" y="179347"/>
                    <a:pt x="79709" y="174818"/>
                  </a:cubicBezTo>
                  <a:cubicBezTo>
                    <a:pt x="82427" y="170289"/>
                    <a:pt x="89674" y="168478"/>
                    <a:pt x="94203" y="172101"/>
                  </a:cubicBezTo>
                  <a:cubicBezTo>
                    <a:pt x="101449" y="176630"/>
                    <a:pt x="105978" y="178442"/>
                    <a:pt x="113224" y="179347"/>
                  </a:cubicBezTo>
                  <a:lnTo>
                    <a:pt x="113224" y="126811"/>
                  </a:lnTo>
                  <a:cubicBezTo>
                    <a:pt x="105072" y="123188"/>
                    <a:pt x="98732" y="119565"/>
                    <a:pt x="94203" y="115942"/>
                  </a:cubicBezTo>
                  <a:cubicBezTo>
                    <a:pt x="85145" y="108695"/>
                    <a:pt x="80616" y="96014"/>
                    <a:pt x="83333" y="82427"/>
                  </a:cubicBezTo>
                  <a:cubicBezTo>
                    <a:pt x="86051" y="67935"/>
                    <a:pt x="96014" y="56159"/>
                    <a:pt x="109601" y="51630"/>
                  </a:cubicBezTo>
                  <a:cubicBezTo>
                    <a:pt x="111412" y="51630"/>
                    <a:pt x="112319" y="50725"/>
                    <a:pt x="114130" y="50725"/>
                  </a:cubicBezTo>
                  <a:lnTo>
                    <a:pt x="114130" y="41667"/>
                  </a:lnTo>
                  <a:cubicBezTo>
                    <a:pt x="114130" y="36232"/>
                    <a:pt x="118659" y="30797"/>
                    <a:pt x="124999" y="30797"/>
                  </a:cubicBezTo>
                  <a:cubicBezTo>
                    <a:pt x="131340" y="30797"/>
                    <a:pt x="135869" y="35326"/>
                    <a:pt x="135869" y="41667"/>
                  </a:cubicBezTo>
                  <a:lnTo>
                    <a:pt x="135869" y="49819"/>
                  </a:lnTo>
                  <a:cubicBezTo>
                    <a:pt x="147644" y="51630"/>
                    <a:pt x="154891" y="57065"/>
                    <a:pt x="159420" y="61594"/>
                  </a:cubicBezTo>
                  <a:cubicBezTo>
                    <a:pt x="163043" y="66123"/>
                    <a:pt x="163043" y="72464"/>
                    <a:pt x="158514" y="76087"/>
                  </a:cubicBezTo>
                  <a:cubicBezTo>
                    <a:pt x="153985" y="79710"/>
                    <a:pt x="147644" y="79710"/>
                    <a:pt x="144022" y="75181"/>
                  </a:cubicBezTo>
                  <a:cubicBezTo>
                    <a:pt x="144022" y="75181"/>
                    <a:pt x="141304" y="72464"/>
                    <a:pt x="136775" y="70652"/>
                  </a:cubicBezTo>
                  <a:lnTo>
                    <a:pt x="136775" y="112319"/>
                  </a:lnTo>
                  <a:cubicBezTo>
                    <a:pt x="138586" y="113224"/>
                    <a:pt x="141304" y="114130"/>
                    <a:pt x="143115" y="115036"/>
                  </a:cubicBezTo>
                  <a:cubicBezTo>
                    <a:pt x="162138" y="123188"/>
                    <a:pt x="173007" y="141304"/>
                    <a:pt x="169383" y="162137"/>
                  </a:cubicBezTo>
                  <a:lnTo>
                    <a:pt x="169383" y="1621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34"/>
            <p:cNvSpPr/>
            <p:nvPr/>
          </p:nvSpPr>
          <p:spPr>
            <a:xfrm>
              <a:off x="7874044" y="2348964"/>
              <a:ext cx="7707" cy="23415"/>
            </a:xfrm>
            <a:custGeom>
              <a:rect b="b" l="l" r="r" t="t"/>
              <a:pathLst>
                <a:path extrusionOk="0" h="42572" w="14013">
                  <a:moveTo>
                    <a:pt x="0" y="0"/>
                  </a:moveTo>
                  <a:lnTo>
                    <a:pt x="0" y="42572"/>
                  </a:lnTo>
                  <a:cubicBezTo>
                    <a:pt x="8151" y="38949"/>
                    <a:pt x="12680" y="30797"/>
                    <a:pt x="13587" y="23551"/>
                  </a:cubicBezTo>
                  <a:cubicBezTo>
                    <a:pt x="14492" y="19022"/>
                    <a:pt x="15398" y="5435"/>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 name="Google Shape;301;p34"/>
            <p:cNvSpPr/>
            <p:nvPr/>
          </p:nvSpPr>
          <p:spPr>
            <a:xfrm>
              <a:off x="7642010" y="2377968"/>
              <a:ext cx="173368" cy="34873"/>
            </a:xfrm>
            <a:custGeom>
              <a:rect b="b" l="l" r="r" t="t"/>
              <a:pathLst>
                <a:path extrusionOk="0" h="63405" w="315215">
                  <a:moveTo>
                    <a:pt x="266304" y="0"/>
                  </a:moveTo>
                  <a:lnTo>
                    <a:pt x="31703" y="0"/>
                  </a:lnTo>
                  <a:cubicBezTo>
                    <a:pt x="14492" y="0"/>
                    <a:pt x="0" y="13587"/>
                    <a:pt x="0" y="31703"/>
                  </a:cubicBezTo>
                  <a:cubicBezTo>
                    <a:pt x="0" y="48913"/>
                    <a:pt x="13587" y="63406"/>
                    <a:pt x="31703" y="63406"/>
                  </a:cubicBezTo>
                  <a:lnTo>
                    <a:pt x="313405" y="63406"/>
                  </a:lnTo>
                  <a:cubicBezTo>
                    <a:pt x="314310" y="63406"/>
                    <a:pt x="315216" y="63406"/>
                    <a:pt x="315216" y="63406"/>
                  </a:cubicBezTo>
                  <a:cubicBezTo>
                    <a:pt x="294383" y="46196"/>
                    <a:pt x="277173" y="24456"/>
                    <a:pt x="266304" y="0"/>
                  </a:cubicBezTo>
                  <a:lnTo>
                    <a:pt x="266304"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 name="Google Shape;302;p34"/>
            <p:cNvSpPr/>
            <p:nvPr/>
          </p:nvSpPr>
          <p:spPr>
            <a:xfrm>
              <a:off x="7660012" y="2170437"/>
              <a:ext cx="154936" cy="189311"/>
            </a:xfrm>
            <a:custGeom>
              <a:rect b="b" l="l" r="r" t="t"/>
              <a:pathLst>
                <a:path extrusionOk="0" h="344202" w="281702">
                  <a:moveTo>
                    <a:pt x="281702" y="0"/>
                  </a:moveTo>
                  <a:lnTo>
                    <a:pt x="0" y="0"/>
                  </a:lnTo>
                  <a:cubicBezTo>
                    <a:pt x="906" y="33514"/>
                    <a:pt x="7247" y="66123"/>
                    <a:pt x="19927" y="97826"/>
                  </a:cubicBezTo>
                  <a:cubicBezTo>
                    <a:pt x="30797" y="125000"/>
                    <a:pt x="47101" y="150362"/>
                    <a:pt x="66123" y="172101"/>
                  </a:cubicBezTo>
                  <a:cubicBezTo>
                    <a:pt x="47101" y="193840"/>
                    <a:pt x="30797" y="219202"/>
                    <a:pt x="19927" y="246376"/>
                  </a:cubicBezTo>
                  <a:cubicBezTo>
                    <a:pt x="7247" y="277173"/>
                    <a:pt x="0" y="310688"/>
                    <a:pt x="0" y="344202"/>
                  </a:cubicBezTo>
                  <a:lnTo>
                    <a:pt x="9964" y="344202"/>
                  </a:lnTo>
                  <a:lnTo>
                    <a:pt x="76087" y="285325"/>
                  </a:lnTo>
                  <a:cubicBezTo>
                    <a:pt x="94203" y="269021"/>
                    <a:pt x="116848" y="260869"/>
                    <a:pt x="141304" y="260869"/>
                  </a:cubicBezTo>
                  <a:cubicBezTo>
                    <a:pt x="165761" y="260869"/>
                    <a:pt x="188406" y="269927"/>
                    <a:pt x="206522" y="285325"/>
                  </a:cubicBezTo>
                  <a:lnTo>
                    <a:pt x="221920" y="299818"/>
                  </a:lnTo>
                  <a:cubicBezTo>
                    <a:pt x="224638" y="270833"/>
                    <a:pt x="234601" y="244565"/>
                    <a:pt x="249999" y="222826"/>
                  </a:cubicBezTo>
                  <a:cubicBezTo>
                    <a:pt x="240036" y="204710"/>
                    <a:pt x="229167" y="188405"/>
                    <a:pt x="215580" y="173007"/>
                  </a:cubicBezTo>
                  <a:cubicBezTo>
                    <a:pt x="234601" y="151268"/>
                    <a:pt x="250905" y="125905"/>
                    <a:pt x="261775" y="98732"/>
                  </a:cubicBezTo>
                  <a:cubicBezTo>
                    <a:pt x="274456" y="66123"/>
                    <a:pt x="280796" y="33514"/>
                    <a:pt x="281702" y="0"/>
                  </a:cubicBezTo>
                  <a:lnTo>
                    <a:pt x="281702" y="0"/>
                  </a:lnTo>
                  <a:close/>
                  <a:moveTo>
                    <a:pt x="211051" y="50725"/>
                  </a:moveTo>
                  <a:cubicBezTo>
                    <a:pt x="201993" y="83333"/>
                    <a:pt x="183877" y="114130"/>
                    <a:pt x="160325" y="138587"/>
                  </a:cubicBezTo>
                  <a:lnTo>
                    <a:pt x="152174" y="147645"/>
                  </a:lnTo>
                  <a:cubicBezTo>
                    <a:pt x="145833" y="153985"/>
                    <a:pt x="135869" y="153985"/>
                    <a:pt x="129529" y="147645"/>
                  </a:cubicBezTo>
                  <a:lnTo>
                    <a:pt x="121377" y="138587"/>
                  </a:lnTo>
                  <a:cubicBezTo>
                    <a:pt x="96920" y="114130"/>
                    <a:pt x="79710" y="83333"/>
                    <a:pt x="70652" y="50725"/>
                  </a:cubicBezTo>
                  <a:cubicBezTo>
                    <a:pt x="67935" y="40761"/>
                    <a:pt x="75181" y="30797"/>
                    <a:pt x="86051" y="30797"/>
                  </a:cubicBezTo>
                  <a:lnTo>
                    <a:pt x="197464" y="30797"/>
                  </a:lnTo>
                  <a:cubicBezTo>
                    <a:pt x="206522" y="30797"/>
                    <a:pt x="213767" y="40761"/>
                    <a:pt x="211051" y="50725"/>
                  </a:cubicBezTo>
                  <a:lnTo>
                    <a:pt x="211051" y="5072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5"/>
          <p:cNvSpPr txBox="1"/>
          <p:nvPr>
            <p:ph idx="6" type="subTitle"/>
          </p:nvPr>
        </p:nvSpPr>
        <p:spPr>
          <a:xfrm>
            <a:off x="1131863" y="2864275"/>
            <a:ext cx="33144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Equipment and materials</a:t>
            </a:r>
            <a:endParaRPr/>
          </a:p>
        </p:txBody>
      </p:sp>
      <p:sp>
        <p:nvSpPr>
          <p:cNvPr id="308" name="Google Shape;308;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309" name="Google Shape;309;p35"/>
          <p:cNvSpPr txBox="1"/>
          <p:nvPr>
            <p:ph idx="1" type="subTitle"/>
          </p:nvPr>
        </p:nvSpPr>
        <p:spPr>
          <a:xfrm>
            <a:off x="1131861" y="1571225"/>
            <a:ext cx="33144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Funding for a company can come from personal savings or investments, bank loans and other loan options, venture capital and angel investors, grants, competitions or programs, crowdfunding…</a:t>
            </a:r>
            <a:endParaRPr/>
          </a:p>
        </p:txBody>
      </p:sp>
      <p:sp>
        <p:nvSpPr>
          <p:cNvPr id="310" name="Google Shape;310;p35"/>
          <p:cNvSpPr txBox="1"/>
          <p:nvPr>
            <p:ph idx="2" type="subTitle"/>
          </p:nvPr>
        </p:nvSpPr>
        <p:spPr>
          <a:xfrm>
            <a:off x="5083764" y="1571225"/>
            <a:ext cx="33144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311" name="Google Shape;311;p35"/>
          <p:cNvSpPr txBox="1"/>
          <p:nvPr>
            <p:ph idx="3" type="subTitle"/>
          </p:nvPr>
        </p:nvSpPr>
        <p:spPr>
          <a:xfrm>
            <a:off x="1131861" y="3231800"/>
            <a:ext cx="33144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312" name="Google Shape;312;p35"/>
          <p:cNvSpPr txBox="1"/>
          <p:nvPr>
            <p:ph idx="4" type="subTitle"/>
          </p:nvPr>
        </p:nvSpPr>
        <p:spPr>
          <a:xfrm>
            <a:off x="5083764" y="3231800"/>
            <a:ext cx="33144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313" name="Google Shape;313;p35"/>
          <p:cNvSpPr txBox="1"/>
          <p:nvPr>
            <p:ph idx="5" type="subTitle"/>
          </p:nvPr>
        </p:nvSpPr>
        <p:spPr>
          <a:xfrm>
            <a:off x="1131863" y="1203575"/>
            <a:ext cx="33144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Sources of funding</a:t>
            </a:r>
            <a:endParaRPr/>
          </a:p>
        </p:txBody>
      </p:sp>
      <p:sp>
        <p:nvSpPr>
          <p:cNvPr id="314" name="Google Shape;314;p35"/>
          <p:cNvSpPr txBox="1"/>
          <p:nvPr>
            <p:ph idx="7" type="subTitle"/>
          </p:nvPr>
        </p:nvSpPr>
        <p:spPr>
          <a:xfrm>
            <a:off x="5083737" y="1203575"/>
            <a:ext cx="33144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Personnel costs</a:t>
            </a:r>
            <a:endParaRPr/>
          </a:p>
        </p:txBody>
      </p:sp>
      <p:sp>
        <p:nvSpPr>
          <p:cNvPr id="315" name="Google Shape;315;p35"/>
          <p:cNvSpPr txBox="1"/>
          <p:nvPr>
            <p:ph idx="8" type="subTitle"/>
          </p:nvPr>
        </p:nvSpPr>
        <p:spPr>
          <a:xfrm>
            <a:off x="5083737" y="2864275"/>
            <a:ext cx="33144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Travel and miscellaneous</a:t>
            </a:r>
            <a:endParaRPr/>
          </a:p>
        </p:txBody>
      </p:sp>
      <p:grpSp>
        <p:nvGrpSpPr>
          <p:cNvPr id="316" name="Google Shape;316;p35"/>
          <p:cNvGrpSpPr/>
          <p:nvPr/>
        </p:nvGrpSpPr>
        <p:grpSpPr>
          <a:xfrm>
            <a:off x="745832" y="1280221"/>
            <a:ext cx="294102" cy="294323"/>
            <a:chOff x="1206570" y="2118459"/>
            <a:chExt cx="294102" cy="294323"/>
          </a:xfrm>
        </p:grpSpPr>
        <p:sp>
          <p:nvSpPr>
            <p:cNvPr id="317" name="Google Shape;317;p35"/>
            <p:cNvSpPr/>
            <p:nvPr/>
          </p:nvSpPr>
          <p:spPr>
            <a:xfrm>
              <a:off x="1227072" y="2193941"/>
              <a:ext cx="86186" cy="34374"/>
            </a:xfrm>
            <a:custGeom>
              <a:rect b="b" l="l" r="r" t="t"/>
              <a:pathLst>
                <a:path extrusionOk="0" h="62499" w="156702">
                  <a:moveTo>
                    <a:pt x="31703" y="62500"/>
                  </a:moveTo>
                  <a:lnTo>
                    <a:pt x="156703" y="62500"/>
                  </a:lnTo>
                  <a:cubicBezTo>
                    <a:pt x="156703" y="28080"/>
                    <a:pt x="128623" y="0"/>
                    <a:pt x="94203" y="0"/>
                  </a:cubicBezTo>
                  <a:lnTo>
                    <a:pt x="31703" y="0"/>
                  </a:lnTo>
                  <a:cubicBezTo>
                    <a:pt x="14493" y="0"/>
                    <a:pt x="0" y="13587"/>
                    <a:pt x="0" y="31703"/>
                  </a:cubicBezTo>
                  <a:cubicBezTo>
                    <a:pt x="0" y="48913"/>
                    <a:pt x="14493" y="62500"/>
                    <a:pt x="31703" y="62500"/>
                  </a:cubicBezTo>
                  <a:lnTo>
                    <a:pt x="31703" y="62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35"/>
            <p:cNvSpPr/>
            <p:nvPr/>
          </p:nvSpPr>
          <p:spPr>
            <a:xfrm>
              <a:off x="1395597" y="2203942"/>
              <a:ext cx="24411" cy="24411"/>
            </a:xfrm>
            <a:custGeom>
              <a:rect b="b" l="l" r="r" t="t"/>
              <a:pathLst>
                <a:path extrusionOk="0" h="44384" w="44383">
                  <a:moveTo>
                    <a:pt x="0" y="44384"/>
                  </a:moveTo>
                  <a:lnTo>
                    <a:pt x="28985" y="44384"/>
                  </a:lnTo>
                  <a:cubicBezTo>
                    <a:pt x="38043" y="44384"/>
                    <a:pt x="44384" y="37138"/>
                    <a:pt x="44384" y="28985"/>
                  </a:cubicBezTo>
                  <a:lnTo>
                    <a:pt x="44384" y="0"/>
                  </a:lnTo>
                  <a:cubicBezTo>
                    <a:pt x="22645" y="5435"/>
                    <a:pt x="5435" y="22645"/>
                    <a:pt x="0" y="44384"/>
                  </a:cubicBezTo>
                  <a:lnTo>
                    <a:pt x="0" y="4438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35"/>
            <p:cNvSpPr/>
            <p:nvPr/>
          </p:nvSpPr>
          <p:spPr>
            <a:xfrm>
              <a:off x="1394597" y="2239448"/>
              <a:ext cx="68749" cy="55299"/>
            </a:xfrm>
            <a:custGeom>
              <a:rect b="b" l="l" r="r" t="t"/>
              <a:pathLst>
                <a:path extrusionOk="0" h="100543" w="124999">
                  <a:moveTo>
                    <a:pt x="0" y="11775"/>
                  </a:moveTo>
                  <a:lnTo>
                    <a:pt x="0" y="38043"/>
                  </a:lnTo>
                  <a:cubicBezTo>
                    <a:pt x="0" y="72464"/>
                    <a:pt x="28080" y="100543"/>
                    <a:pt x="62500" y="100543"/>
                  </a:cubicBezTo>
                  <a:cubicBezTo>
                    <a:pt x="96920" y="100543"/>
                    <a:pt x="125000" y="72464"/>
                    <a:pt x="125000" y="38043"/>
                  </a:cubicBezTo>
                  <a:lnTo>
                    <a:pt x="125000" y="11775"/>
                  </a:lnTo>
                  <a:lnTo>
                    <a:pt x="93297" y="11775"/>
                  </a:lnTo>
                  <a:cubicBezTo>
                    <a:pt x="81522" y="11775"/>
                    <a:pt x="70652" y="7246"/>
                    <a:pt x="61594" y="0"/>
                  </a:cubicBezTo>
                  <a:cubicBezTo>
                    <a:pt x="53442" y="7246"/>
                    <a:pt x="42572" y="11775"/>
                    <a:pt x="29891" y="11775"/>
                  </a:cubicBezTo>
                  <a:lnTo>
                    <a:pt x="0" y="1177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0" name="Google Shape;320;p35"/>
            <p:cNvGrpSpPr/>
            <p:nvPr/>
          </p:nvGrpSpPr>
          <p:grpSpPr>
            <a:xfrm>
              <a:off x="1292710" y="2118459"/>
              <a:ext cx="169405" cy="110019"/>
              <a:chOff x="156023" y="1785888"/>
              <a:chExt cx="306837" cy="199274"/>
            </a:xfrm>
          </p:grpSpPr>
          <p:sp>
            <p:nvSpPr>
              <p:cNvPr id="321" name="Google Shape;321;p35"/>
              <p:cNvSpPr/>
              <p:nvPr/>
            </p:nvSpPr>
            <p:spPr>
              <a:xfrm>
                <a:off x="417571" y="1939873"/>
                <a:ext cx="45289" cy="45289"/>
              </a:xfrm>
              <a:custGeom>
                <a:rect b="b" l="l" r="r" t="t"/>
                <a:pathLst>
                  <a:path extrusionOk="0" h="45289" w="45289">
                    <a:moveTo>
                      <a:pt x="16304" y="45290"/>
                    </a:moveTo>
                    <a:lnTo>
                      <a:pt x="45290" y="45290"/>
                    </a:lnTo>
                    <a:cubicBezTo>
                      <a:pt x="39855" y="23551"/>
                      <a:pt x="22645" y="6341"/>
                      <a:pt x="0" y="0"/>
                    </a:cubicBezTo>
                    <a:lnTo>
                      <a:pt x="0" y="28985"/>
                    </a:lnTo>
                    <a:cubicBezTo>
                      <a:pt x="906" y="38043"/>
                      <a:pt x="8152" y="45290"/>
                      <a:pt x="16304" y="45290"/>
                    </a:cubicBezTo>
                    <a:lnTo>
                      <a:pt x="16304" y="452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35"/>
              <p:cNvSpPr/>
              <p:nvPr/>
            </p:nvSpPr>
            <p:spPr>
              <a:xfrm>
                <a:off x="156023" y="1785888"/>
                <a:ext cx="220561" cy="196783"/>
              </a:xfrm>
              <a:custGeom>
                <a:rect b="b" l="l" r="r" t="t"/>
                <a:pathLst>
                  <a:path extrusionOk="0" h="196783" w="220561">
                    <a:moveTo>
                      <a:pt x="100317" y="192028"/>
                    </a:moveTo>
                    <a:cubicBezTo>
                      <a:pt x="106657" y="198369"/>
                      <a:pt x="116621" y="198369"/>
                      <a:pt x="122056" y="192028"/>
                    </a:cubicBezTo>
                    <a:lnTo>
                      <a:pt x="200860" y="113224"/>
                    </a:lnTo>
                    <a:cubicBezTo>
                      <a:pt x="227128" y="86956"/>
                      <a:pt x="227128" y="45290"/>
                      <a:pt x="200860" y="19022"/>
                    </a:cubicBezTo>
                    <a:cubicBezTo>
                      <a:pt x="188179" y="6341"/>
                      <a:pt x="171875" y="0"/>
                      <a:pt x="153759" y="0"/>
                    </a:cubicBezTo>
                    <a:cubicBezTo>
                      <a:pt x="137454" y="0"/>
                      <a:pt x="122962" y="5435"/>
                      <a:pt x="110281" y="16304"/>
                    </a:cubicBezTo>
                    <a:cubicBezTo>
                      <a:pt x="84012" y="-6341"/>
                      <a:pt x="45063" y="-4529"/>
                      <a:pt x="19701" y="19927"/>
                    </a:cubicBezTo>
                    <a:cubicBezTo>
                      <a:pt x="-6567" y="46195"/>
                      <a:pt x="-6567" y="87862"/>
                      <a:pt x="19701" y="114130"/>
                    </a:cubicBezTo>
                    <a:lnTo>
                      <a:pt x="100317" y="19202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3" name="Google Shape;323;p35"/>
            <p:cNvSpPr/>
            <p:nvPr/>
          </p:nvSpPr>
          <p:spPr>
            <a:xfrm>
              <a:off x="1244575" y="2245949"/>
              <a:ext cx="68749" cy="48822"/>
            </a:xfrm>
            <a:custGeom>
              <a:rect b="b" l="l" r="r" t="t"/>
              <a:pathLst>
                <a:path extrusionOk="0" h="88767" w="124999">
                  <a:moveTo>
                    <a:pt x="0" y="26268"/>
                  </a:moveTo>
                  <a:cubicBezTo>
                    <a:pt x="0" y="60688"/>
                    <a:pt x="28080" y="88768"/>
                    <a:pt x="62500" y="88768"/>
                  </a:cubicBezTo>
                  <a:cubicBezTo>
                    <a:pt x="96920" y="88768"/>
                    <a:pt x="125000" y="60688"/>
                    <a:pt x="125000" y="26268"/>
                  </a:cubicBezTo>
                  <a:lnTo>
                    <a:pt x="125000" y="0"/>
                  </a:lnTo>
                  <a:lnTo>
                    <a:pt x="0" y="0"/>
                  </a:lnTo>
                  <a:lnTo>
                    <a:pt x="0" y="2626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35"/>
            <p:cNvSpPr/>
            <p:nvPr/>
          </p:nvSpPr>
          <p:spPr>
            <a:xfrm>
              <a:off x="1440604" y="2176939"/>
              <a:ext cx="37364" cy="32880"/>
            </a:xfrm>
            <a:custGeom>
              <a:rect b="b" l="l" r="r" t="t"/>
              <a:pathLst>
                <a:path extrusionOk="0" h="59782" w="67934">
                  <a:moveTo>
                    <a:pt x="58877" y="59782"/>
                  </a:moveTo>
                  <a:cubicBezTo>
                    <a:pt x="64311" y="53442"/>
                    <a:pt x="67935" y="45290"/>
                    <a:pt x="67935" y="36232"/>
                  </a:cubicBezTo>
                  <a:cubicBezTo>
                    <a:pt x="67935" y="16304"/>
                    <a:pt x="51630" y="0"/>
                    <a:pt x="31703" y="0"/>
                  </a:cubicBezTo>
                  <a:cubicBezTo>
                    <a:pt x="18116" y="0"/>
                    <a:pt x="6341" y="7246"/>
                    <a:pt x="0" y="18116"/>
                  </a:cubicBezTo>
                  <a:cubicBezTo>
                    <a:pt x="24456" y="23551"/>
                    <a:pt x="46196" y="38949"/>
                    <a:pt x="58877" y="59782"/>
                  </a:cubicBezTo>
                  <a:lnTo>
                    <a:pt x="58877" y="5978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35"/>
            <p:cNvSpPr/>
            <p:nvPr/>
          </p:nvSpPr>
          <p:spPr>
            <a:xfrm>
              <a:off x="1329587" y="2306458"/>
              <a:ext cx="48822" cy="48822"/>
            </a:xfrm>
            <a:custGeom>
              <a:rect b="b" l="l" r="r" t="t"/>
              <a:pathLst>
                <a:path extrusionOk="0" h="88767" w="88767">
                  <a:moveTo>
                    <a:pt x="88768" y="44384"/>
                  </a:moveTo>
                  <a:cubicBezTo>
                    <a:pt x="88768" y="68840"/>
                    <a:pt x="68840" y="88768"/>
                    <a:pt x="44384" y="88768"/>
                  </a:cubicBezTo>
                  <a:cubicBezTo>
                    <a:pt x="19927" y="88768"/>
                    <a:pt x="0" y="68840"/>
                    <a:pt x="0" y="44384"/>
                  </a:cubicBezTo>
                  <a:cubicBezTo>
                    <a:pt x="0" y="19927"/>
                    <a:pt x="19927" y="0"/>
                    <a:pt x="44384" y="0"/>
                  </a:cubicBezTo>
                  <a:cubicBezTo>
                    <a:pt x="68840" y="0"/>
                    <a:pt x="88768" y="19927"/>
                    <a:pt x="88768" y="44384"/>
                  </a:cubicBezTo>
                  <a:lnTo>
                    <a:pt x="88768" y="4438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35"/>
            <p:cNvSpPr/>
            <p:nvPr/>
          </p:nvSpPr>
          <p:spPr>
            <a:xfrm>
              <a:off x="1308084" y="2361966"/>
              <a:ext cx="91666" cy="50815"/>
            </a:xfrm>
            <a:custGeom>
              <a:rect b="b" l="l" r="r" t="t"/>
              <a:pathLst>
                <a:path extrusionOk="0" h="92391" w="166666">
                  <a:moveTo>
                    <a:pt x="134058" y="0"/>
                  </a:moveTo>
                  <a:cubicBezTo>
                    <a:pt x="120471" y="11775"/>
                    <a:pt x="103261" y="19022"/>
                    <a:pt x="83333" y="19022"/>
                  </a:cubicBezTo>
                  <a:cubicBezTo>
                    <a:pt x="64311" y="19022"/>
                    <a:pt x="46196" y="11775"/>
                    <a:pt x="32609" y="0"/>
                  </a:cubicBezTo>
                  <a:cubicBezTo>
                    <a:pt x="12681" y="15398"/>
                    <a:pt x="0" y="38949"/>
                    <a:pt x="0" y="66123"/>
                  </a:cubicBezTo>
                  <a:lnTo>
                    <a:pt x="0" y="76993"/>
                  </a:lnTo>
                  <a:cubicBezTo>
                    <a:pt x="0" y="86051"/>
                    <a:pt x="7246" y="92391"/>
                    <a:pt x="15399" y="92391"/>
                  </a:cubicBezTo>
                  <a:lnTo>
                    <a:pt x="151268" y="92391"/>
                  </a:lnTo>
                  <a:cubicBezTo>
                    <a:pt x="160326" y="92391"/>
                    <a:pt x="166666" y="85145"/>
                    <a:pt x="166666" y="76993"/>
                  </a:cubicBezTo>
                  <a:lnTo>
                    <a:pt x="166666" y="66123"/>
                  </a:lnTo>
                  <a:cubicBezTo>
                    <a:pt x="166666" y="38949"/>
                    <a:pt x="153985" y="15398"/>
                    <a:pt x="134058" y="0"/>
                  </a:cubicBezTo>
                  <a:lnTo>
                    <a:pt x="134058"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35"/>
            <p:cNvSpPr/>
            <p:nvPr/>
          </p:nvSpPr>
          <p:spPr>
            <a:xfrm>
              <a:off x="1384096" y="2296457"/>
              <a:ext cx="116576" cy="98641"/>
            </a:xfrm>
            <a:custGeom>
              <a:rect b="b" l="l" r="r" t="t"/>
              <a:pathLst>
                <a:path extrusionOk="0" h="179347" w="211956">
                  <a:moveTo>
                    <a:pt x="148550" y="0"/>
                  </a:moveTo>
                  <a:cubicBezTo>
                    <a:pt x="131340" y="17210"/>
                    <a:pt x="107790" y="28080"/>
                    <a:pt x="81522" y="28080"/>
                  </a:cubicBezTo>
                  <a:cubicBezTo>
                    <a:pt x="55253" y="28080"/>
                    <a:pt x="31703" y="17210"/>
                    <a:pt x="14493" y="0"/>
                  </a:cubicBezTo>
                  <a:cubicBezTo>
                    <a:pt x="9964" y="2717"/>
                    <a:pt x="4529" y="6341"/>
                    <a:pt x="0" y="9964"/>
                  </a:cubicBezTo>
                  <a:cubicBezTo>
                    <a:pt x="12681" y="23551"/>
                    <a:pt x="20833" y="41667"/>
                    <a:pt x="20833" y="62500"/>
                  </a:cubicBezTo>
                  <a:cubicBezTo>
                    <a:pt x="20833" y="73369"/>
                    <a:pt x="18116" y="84239"/>
                    <a:pt x="14493" y="93297"/>
                  </a:cubicBezTo>
                  <a:lnTo>
                    <a:pt x="15399" y="93297"/>
                  </a:lnTo>
                  <a:cubicBezTo>
                    <a:pt x="42572" y="114130"/>
                    <a:pt x="58877" y="144927"/>
                    <a:pt x="60688" y="179347"/>
                  </a:cubicBezTo>
                  <a:lnTo>
                    <a:pt x="196558" y="179347"/>
                  </a:lnTo>
                  <a:cubicBezTo>
                    <a:pt x="205615" y="179347"/>
                    <a:pt x="211956" y="172101"/>
                    <a:pt x="211956" y="163949"/>
                  </a:cubicBezTo>
                  <a:lnTo>
                    <a:pt x="211956" y="111413"/>
                  </a:lnTo>
                  <a:cubicBezTo>
                    <a:pt x="211956" y="64311"/>
                    <a:pt x="186594" y="22645"/>
                    <a:pt x="148550" y="0"/>
                  </a:cubicBezTo>
                  <a:lnTo>
                    <a:pt x="14855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35"/>
            <p:cNvSpPr/>
            <p:nvPr/>
          </p:nvSpPr>
          <p:spPr>
            <a:xfrm>
              <a:off x="1206570" y="2295956"/>
              <a:ext cx="116576" cy="98641"/>
            </a:xfrm>
            <a:custGeom>
              <a:rect b="b" l="l" r="r" t="t"/>
              <a:pathLst>
                <a:path extrusionOk="0" h="179347" w="211956">
                  <a:moveTo>
                    <a:pt x="197463" y="94203"/>
                  </a:moveTo>
                  <a:lnTo>
                    <a:pt x="197463" y="94203"/>
                  </a:lnTo>
                  <a:cubicBezTo>
                    <a:pt x="193840" y="84239"/>
                    <a:pt x="191123" y="74275"/>
                    <a:pt x="191123" y="62500"/>
                  </a:cubicBezTo>
                  <a:cubicBezTo>
                    <a:pt x="191123" y="42572"/>
                    <a:pt x="199275" y="23551"/>
                    <a:pt x="211956" y="9964"/>
                  </a:cubicBezTo>
                  <a:cubicBezTo>
                    <a:pt x="207427" y="6341"/>
                    <a:pt x="202898" y="2717"/>
                    <a:pt x="197463" y="0"/>
                  </a:cubicBezTo>
                  <a:cubicBezTo>
                    <a:pt x="180253" y="17210"/>
                    <a:pt x="156703" y="28080"/>
                    <a:pt x="130434" y="28080"/>
                  </a:cubicBezTo>
                  <a:cubicBezTo>
                    <a:pt x="104166" y="28080"/>
                    <a:pt x="80616" y="17210"/>
                    <a:pt x="63406" y="0"/>
                  </a:cubicBezTo>
                  <a:cubicBezTo>
                    <a:pt x="25362" y="22645"/>
                    <a:pt x="0" y="64311"/>
                    <a:pt x="0" y="111413"/>
                  </a:cubicBezTo>
                  <a:lnTo>
                    <a:pt x="0" y="163949"/>
                  </a:lnTo>
                  <a:cubicBezTo>
                    <a:pt x="0" y="173007"/>
                    <a:pt x="7246" y="179347"/>
                    <a:pt x="15399" y="179347"/>
                  </a:cubicBezTo>
                  <a:lnTo>
                    <a:pt x="151268" y="179347"/>
                  </a:lnTo>
                  <a:cubicBezTo>
                    <a:pt x="153985" y="146739"/>
                    <a:pt x="170289" y="115036"/>
                    <a:pt x="197463" y="94203"/>
                  </a:cubicBezTo>
                  <a:lnTo>
                    <a:pt x="197463" y="942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9" name="Google Shape;329;p35"/>
          <p:cNvGrpSpPr/>
          <p:nvPr/>
        </p:nvGrpSpPr>
        <p:grpSpPr>
          <a:xfrm>
            <a:off x="745832" y="2940657"/>
            <a:ext cx="293945" cy="294848"/>
            <a:chOff x="1207069" y="3333357"/>
            <a:chExt cx="293945" cy="294848"/>
          </a:xfrm>
        </p:grpSpPr>
        <p:sp>
          <p:nvSpPr>
            <p:cNvPr id="330" name="Google Shape;330;p35"/>
            <p:cNvSpPr/>
            <p:nvPr/>
          </p:nvSpPr>
          <p:spPr>
            <a:xfrm>
              <a:off x="1475108" y="3566392"/>
              <a:ext cx="25906" cy="61775"/>
            </a:xfrm>
            <a:custGeom>
              <a:rect b="b" l="l" r="r" t="t"/>
              <a:pathLst>
                <a:path extrusionOk="0" h="112318" w="47101">
                  <a:moveTo>
                    <a:pt x="0" y="112319"/>
                  </a:moveTo>
                  <a:lnTo>
                    <a:pt x="15399" y="112319"/>
                  </a:lnTo>
                  <a:cubicBezTo>
                    <a:pt x="32609" y="112319"/>
                    <a:pt x="47101" y="98732"/>
                    <a:pt x="47101" y="80616"/>
                  </a:cubicBezTo>
                  <a:lnTo>
                    <a:pt x="47101" y="0"/>
                  </a:lnTo>
                  <a:cubicBezTo>
                    <a:pt x="34420" y="10869"/>
                    <a:pt x="18116" y="17210"/>
                    <a:pt x="0" y="18116"/>
                  </a:cubicBezTo>
                  <a:lnTo>
                    <a:pt x="0" y="11231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35"/>
            <p:cNvSpPr/>
            <p:nvPr/>
          </p:nvSpPr>
          <p:spPr>
            <a:xfrm>
              <a:off x="1339589" y="3566392"/>
              <a:ext cx="25906" cy="61775"/>
            </a:xfrm>
            <a:custGeom>
              <a:rect b="b" l="l" r="r" t="t"/>
              <a:pathLst>
                <a:path extrusionOk="0" h="112318" w="47101">
                  <a:moveTo>
                    <a:pt x="0" y="80616"/>
                  </a:moveTo>
                  <a:cubicBezTo>
                    <a:pt x="0" y="97826"/>
                    <a:pt x="13587" y="112319"/>
                    <a:pt x="31703" y="112319"/>
                  </a:cubicBezTo>
                  <a:lnTo>
                    <a:pt x="47101" y="112319"/>
                  </a:lnTo>
                  <a:lnTo>
                    <a:pt x="47101" y="18116"/>
                  </a:lnTo>
                  <a:cubicBezTo>
                    <a:pt x="28985" y="17210"/>
                    <a:pt x="13587" y="9964"/>
                    <a:pt x="0" y="0"/>
                  </a:cubicBezTo>
                  <a:lnTo>
                    <a:pt x="0" y="8061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35"/>
            <p:cNvSpPr/>
            <p:nvPr/>
          </p:nvSpPr>
          <p:spPr>
            <a:xfrm>
              <a:off x="1362592" y="3333857"/>
              <a:ext cx="56793" cy="56793"/>
            </a:xfrm>
            <a:custGeom>
              <a:rect b="b" l="l" r="r" t="t"/>
              <a:pathLst>
                <a:path extrusionOk="0" h="103260" w="103260">
                  <a:moveTo>
                    <a:pt x="0" y="0"/>
                  </a:moveTo>
                  <a:lnTo>
                    <a:pt x="0" y="103261"/>
                  </a:lnTo>
                  <a:lnTo>
                    <a:pt x="103261" y="103261"/>
                  </a:lnTo>
                  <a:cubicBezTo>
                    <a:pt x="96920" y="49819"/>
                    <a:pt x="54348" y="7246"/>
                    <a:pt x="0"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35"/>
            <p:cNvSpPr/>
            <p:nvPr/>
          </p:nvSpPr>
          <p:spPr>
            <a:xfrm>
              <a:off x="1276080" y="3386365"/>
              <a:ext cx="28895" cy="28894"/>
            </a:xfrm>
            <a:custGeom>
              <a:rect b="b" l="l" r="r" t="t"/>
              <a:pathLst>
                <a:path extrusionOk="0" h="52535" w="52536">
                  <a:moveTo>
                    <a:pt x="52536" y="26268"/>
                  </a:moveTo>
                  <a:cubicBezTo>
                    <a:pt x="52536" y="40761"/>
                    <a:pt x="40761" y="52536"/>
                    <a:pt x="26268" y="52536"/>
                  </a:cubicBezTo>
                  <a:cubicBezTo>
                    <a:pt x="11775" y="52536"/>
                    <a:pt x="0" y="40761"/>
                    <a:pt x="0" y="26268"/>
                  </a:cubicBezTo>
                  <a:cubicBezTo>
                    <a:pt x="0" y="11775"/>
                    <a:pt x="11775" y="0"/>
                    <a:pt x="26268" y="0"/>
                  </a:cubicBezTo>
                  <a:cubicBezTo>
                    <a:pt x="40761" y="0"/>
                    <a:pt x="52536" y="11775"/>
                    <a:pt x="52536" y="26268"/>
                  </a:cubicBezTo>
                  <a:lnTo>
                    <a:pt x="52536" y="2626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35"/>
            <p:cNvSpPr/>
            <p:nvPr/>
          </p:nvSpPr>
          <p:spPr>
            <a:xfrm>
              <a:off x="1259077" y="3432372"/>
              <a:ext cx="62772" cy="28895"/>
            </a:xfrm>
            <a:custGeom>
              <a:rect b="b" l="l" r="r" t="t"/>
              <a:pathLst>
                <a:path extrusionOk="0" h="52536" w="114130">
                  <a:moveTo>
                    <a:pt x="57065" y="0"/>
                  </a:moveTo>
                  <a:cubicBezTo>
                    <a:pt x="27174" y="0"/>
                    <a:pt x="2717" y="22645"/>
                    <a:pt x="0" y="52536"/>
                  </a:cubicBezTo>
                  <a:lnTo>
                    <a:pt x="114130" y="52536"/>
                  </a:lnTo>
                  <a:cubicBezTo>
                    <a:pt x="111413" y="23551"/>
                    <a:pt x="86956" y="0"/>
                    <a:pt x="57065" y="0"/>
                  </a:cubicBezTo>
                  <a:lnTo>
                    <a:pt x="5706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35"/>
            <p:cNvSpPr/>
            <p:nvPr/>
          </p:nvSpPr>
          <p:spPr>
            <a:xfrm>
              <a:off x="1207069" y="3333357"/>
              <a:ext cx="212726" cy="293432"/>
            </a:xfrm>
            <a:custGeom>
              <a:rect b="b" l="l" r="r" t="t"/>
              <a:pathLst>
                <a:path extrusionOk="0" h="533513" w="386774">
                  <a:moveTo>
                    <a:pt x="141304" y="356883"/>
                  </a:moveTo>
                  <a:lnTo>
                    <a:pt x="209239" y="356883"/>
                  </a:lnTo>
                  <a:cubicBezTo>
                    <a:pt x="209239" y="345108"/>
                    <a:pt x="211956" y="335144"/>
                    <a:pt x="217391" y="325180"/>
                  </a:cubicBezTo>
                  <a:lnTo>
                    <a:pt x="141304" y="325180"/>
                  </a:lnTo>
                  <a:cubicBezTo>
                    <a:pt x="132246" y="325180"/>
                    <a:pt x="125906" y="317934"/>
                    <a:pt x="125906" y="309782"/>
                  </a:cubicBezTo>
                  <a:cubicBezTo>
                    <a:pt x="125906" y="300724"/>
                    <a:pt x="133152" y="294383"/>
                    <a:pt x="141304" y="294383"/>
                  </a:cubicBezTo>
                  <a:lnTo>
                    <a:pt x="307970" y="294383"/>
                  </a:lnTo>
                  <a:lnTo>
                    <a:pt x="307970" y="278985"/>
                  </a:lnTo>
                  <a:cubicBezTo>
                    <a:pt x="307970" y="252717"/>
                    <a:pt x="328804" y="231884"/>
                    <a:pt x="355072" y="231884"/>
                  </a:cubicBezTo>
                  <a:lnTo>
                    <a:pt x="386774" y="231884"/>
                  </a:lnTo>
                  <a:lnTo>
                    <a:pt x="386774" y="135869"/>
                  </a:lnTo>
                  <a:lnTo>
                    <a:pt x="266304" y="135869"/>
                  </a:lnTo>
                  <a:cubicBezTo>
                    <a:pt x="257246" y="135869"/>
                    <a:pt x="250905" y="128623"/>
                    <a:pt x="250905" y="120471"/>
                  </a:cubicBezTo>
                  <a:lnTo>
                    <a:pt x="250905" y="0"/>
                  </a:lnTo>
                  <a:lnTo>
                    <a:pt x="15399" y="0"/>
                  </a:lnTo>
                  <a:cubicBezTo>
                    <a:pt x="6341" y="0"/>
                    <a:pt x="0" y="7246"/>
                    <a:pt x="0" y="15399"/>
                  </a:cubicBezTo>
                  <a:lnTo>
                    <a:pt x="0" y="518115"/>
                  </a:lnTo>
                  <a:cubicBezTo>
                    <a:pt x="0" y="527173"/>
                    <a:pt x="7246" y="533513"/>
                    <a:pt x="15399" y="533513"/>
                  </a:cubicBezTo>
                  <a:lnTo>
                    <a:pt x="216485" y="533513"/>
                  </a:lnTo>
                  <a:cubicBezTo>
                    <a:pt x="211050" y="524456"/>
                    <a:pt x="208333" y="513586"/>
                    <a:pt x="208333" y="501810"/>
                  </a:cubicBezTo>
                  <a:lnTo>
                    <a:pt x="208333" y="449274"/>
                  </a:lnTo>
                  <a:lnTo>
                    <a:pt x="140398" y="449274"/>
                  </a:lnTo>
                  <a:cubicBezTo>
                    <a:pt x="131340" y="449274"/>
                    <a:pt x="125000" y="442028"/>
                    <a:pt x="125000" y="433876"/>
                  </a:cubicBezTo>
                  <a:cubicBezTo>
                    <a:pt x="125000" y="424818"/>
                    <a:pt x="132246" y="418477"/>
                    <a:pt x="140398" y="418477"/>
                  </a:cubicBezTo>
                  <a:lnTo>
                    <a:pt x="208333" y="418477"/>
                  </a:lnTo>
                  <a:lnTo>
                    <a:pt x="208333" y="386775"/>
                  </a:lnTo>
                  <a:lnTo>
                    <a:pt x="140398" y="386775"/>
                  </a:lnTo>
                  <a:cubicBezTo>
                    <a:pt x="131340" y="386775"/>
                    <a:pt x="125000" y="379528"/>
                    <a:pt x="125000" y="371376"/>
                  </a:cubicBezTo>
                  <a:cubicBezTo>
                    <a:pt x="125000" y="364130"/>
                    <a:pt x="132246" y="356883"/>
                    <a:pt x="141304" y="356883"/>
                  </a:cubicBezTo>
                  <a:lnTo>
                    <a:pt x="141304" y="356883"/>
                  </a:lnTo>
                  <a:close/>
                  <a:moveTo>
                    <a:pt x="78804" y="451086"/>
                  </a:moveTo>
                  <a:cubicBezTo>
                    <a:pt x="69746" y="451086"/>
                    <a:pt x="63406" y="443840"/>
                    <a:pt x="63406" y="435687"/>
                  </a:cubicBezTo>
                  <a:cubicBezTo>
                    <a:pt x="63406" y="426629"/>
                    <a:pt x="70652" y="420289"/>
                    <a:pt x="78804" y="420289"/>
                  </a:cubicBezTo>
                  <a:cubicBezTo>
                    <a:pt x="87862" y="420289"/>
                    <a:pt x="94203" y="427535"/>
                    <a:pt x="94203" y="435687"/>
                  </a:cubicBezTo>
                  <a:cubicBezTo>
                    <a:pt x="94203" y="443840"/>
                    <a:pt x="86956" y="451086"/>
                    <a:pt x="78804" y="451086"/>
                  </a:cubicBezTo>
                  <a:lnTo>
                    <a:pt x="78804" y="451086"/>
                  </a:lnTo>
                  <a:close/>
                  <a:moveTo>
                    <a:pt x="78804" y="388586"/>
                  </a:moveTo>
                  <a:cubicBezTo>
                    <a:pt x="69746" y="388586"/>
                    <a:pt x="63406" y="381340"/>
                    <a:pt x="63406" y="373188"/>
                  </a:cubicBezTo>
                  <a:cubicBezTo>
                    <a:pt x="63406" y="364130"/>
                    <a:pt x="70652" y="357789"/>
                    <a:pt x="78804" y="357789"/>
                  </a:cubicBezTo>
                  <a:cubicBezTo>
                    <a:pt x="87862" y="357789"/>
                    <a:pt x="94203" y="365035"/>
                    <a:pt x="94203" y="373188"/>
                  </a:cubicBezTo>
                  <a:cubicBezTo>
                    <a:pt x="94203" y="381340"/>
                    <a:pt x="86956" y="388586"/>
                    <a:pt x="78804" y="388586"/>
                  </a:cubicBezTo>
                  <a:lnTo>
                    <a:pt x="78804" y="388586"/>
                  </a:lnTo>
                  <a:close/>
                  <a:moveTo>
                    <a:pt x="78804" y="326086"/>
                  </a:moveTo>
                  <a:cubicBezTo>
                    <a:pt x="69746" y="326086"/>
                    <a:pt x="63406" y="318840"/>
                    <a:pt x="63406" y="310688"/>
                  </a:cubicBezTo>
                  <a:cubicBezTo>
                    <a:pt x="63406" y="301630"/>
                    <a:pt x="70652" y="295289"/>
                    <a:pt x="78804" y="295289"/>
                  </a:cubicBezTo>
                  <a:cubicBezTo>
                    <a:pt x="87862" y="295289"/>
                    <a:pt x="94203" y="302535"/>
                    <a:pt x="94203" y="310688"/>
                  </a:cubicBezTo>
                  <a:cubicBezTo>
                    <a:pt x="94203" y="318840"/>
                    <a:pt x="86956" y="326086"/>
                    <a:pt x="78804" y="326086"/>
                  </a:cubicBezTo>
                  <a:lnTo>
                    <a:pt x="78804" y="326086"/>
                  </a:lnTo>
                  <a:close/>
                  <a:moveTo>
                    <a:pt x="78804" y="262681"/>
                  </a:moveTo>
                  <a:cubicBezTo>
                    <a:pt x="69746" y="262681"/>
                    <a:pt x="63406" y="255434"/>
                    <a:pt x="63406" y="247282"/>
                  </a:cubicBezTo>
                  <a:lnTo>
                    <a:pt x="63406" y="236413"/>
                  </a:lnTo>
                  <a:cubicBezTo>
                    <a:pt x="63406" y="202898"/>
                    <a:pt x="81522" y="173913"/>
                    <a:pt x="108695" y="159420"/>
                  </a:cubicBezTo>
                  <a:cubicBezTo>
                    <a:pt x="99637" y="149456"/>
                    <a:pt x="95108" y="135869"/>
                    <a:pt x="95108" y="122282"/>
                  </a:cubicBezTo>
                  <a:cubicBezTo>
                    <a:pt x="95108" y="90579"/>
                    <a:pt x="120471" y="65217"/>
                    <a:pt x="152174" y="65217"/>
                  </a:cubicBezTo>
                  <a:cubicBezTo>
                    <a:pt x="183876" y="65217"/>
                    <a:pt x="209239" y="90579"/>
                    <a:pt x="209239" y="122282"/>
                  </a:cubicBezTo>
                  <a:cubicBezTo>
                    <a:pt x="209239" y="136775"/>
                    <a:pt x="203804" y="149456"/>
                    <a:pt x="195652" y="159420"/>
                  </a:cubicBezTo>
                  <a:cubicBezTo>
                    <a:pt x="222826" y="174818"/>
                    <a:pt x="240941" y="203804"/>
                    <a:pt x="240941" y="236413"/>
                  </a:cubicBezTo>
                  <a:lnTo>
                    <a:pt x="240941" y="247282"/>
                  </a:lnTo>
                  <a:cubicBezTo>
                    <a:pt x="240941" y="256340"/>
                    <a:pt x="233695" y="262681"/>
                    <a:pt x="225543" y="262681"/>
                  </a:cubicBezTo>
                  <a:lnTo>
                    <a:pt x="78804" y="2626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35"/>
            <p:cNvSpPr/>
            <p:nvPr/>
          </p:nvSpPr>
          <p:spPr>
            <a:xfrm>
              <a:off x="1394597" y="3478379"/>
              <a:ext cx="25906" cy="17436"/>
            </a:xfrm>
            <a:custGeom>
              <a:rect b="b" l="l" r="r" t="t"/>
              <a:pathLst>
                <a:path extrusionOk="0" h="31702" w="47101">
                  <a:moveTo>
                    <a:pt x="0" y="16304"/>
                  </a:moveTo>
                  <a:lnTo>
                    <a:pt x="0" y="31703"/>
                  </a:lnTo>
                  <a:lnTo>
                    <a:pt x="47101" y="31703"/>
                  </a:lnTo>
                  <a:lnTo>
                    <a:pt x="47101" y="0"/>
                  </a:lnTo>
                  <a:lnTo>
                    <a:pt x="15399" y="0"/>
                  </a:lnTo>
                  <a:cubicBezTo>
                    <a:pt x="6341" y="0"/>
                    <a:pt x="0" y="7246"/>
                    <a:pt x="0" y="16304"/>
                  </a:cubicBezTo>
                  <a:lnTo>
                    <a:pt x="0" y="1630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35"/>
            <p:cNvSpPr/>
            <p:nvPr/>
          </p:nvSpPr>
          <p:spPr>
            <a:xfrm>
              <a:off x="1420101" y="3460876"/>
              <a:ext cx="43342" cy="34374"/>
            </a:xfrm>
            <a:custGeom>
              <a:rect b="b" l="l" r="r" t="t"/>
              <a:pathLst>
                <a:path extrusionOk="0" h="62499" w="78804">
                  <a:moveTo>
                    <a:pt x="31703" y="31703"/>
                  </a:moveTo>
                  <a:cubicBezTo>
                    <a:pt x="40761" y="31703"/>
                    <a:pt x="47101" y="38949"/>
                    <a:pt x="47101" y="47101"/>
                  </a:cubicBezTo>
                  <a:lnTo>
                    <a:pt x="47101" y="62500"/>
                  </a:lnTo>
                  <a:lnTo>
                    <a:pt x="78804" y="62500"/>
                  </a:lnTo>
                  <a:lnTo>
                    <a:pt x="78804" y="47101"/>
                  </a:lnTo>
                  <a:cubicBezTo>
                    <a:pt x="78804" y="20833"/>
                    <a:pt x="57971" y="0"/>
                    <a:pt x="31703" y="0"/>
                  </a:cubicBezTo>
                  <a:lnTo>
                    <a:pt x="0" y="0"/>
                  </a:lnTo>
                  <a:lnTo>
                    <a:pt x="0" y="31703"/>
                  </a:lnTo>
                  <a:lnTo>
                    <a:pt x="31703" y="317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35"/>
            <p:cNvSpPr/>
            <p:nvPr/>
          </p:nvSpPr>
          <p:spPr>
            <a:xfrm>
              <a:off x="1383095" y="3576393"/>
              <a:ext cx="74728" cy="51811"/>
            </a:xfrm>
            <a:custGeom>
              <a:rect b="b" l="l" r="r" t="t"/>
              <a:pathLst>
                <a:path extrusionOk="0" h="94202" w="135869">
                  <a:moveTo>
                    <a:pt x="83333" y="5435"/>
                  </a:moveTo>
                  <a:cubicBezTo>
                    <a:pt x="83333" y="14493"/>
                    <a:pt x="76087" y="20833"/>
                    <a:pt x="67935" y="20833"/>
                  </a:cubicBezTo>
                  <a:cubicBezTo>
                    <a:pt x="58877" y="20833"/>
                    <a:pt x="52536" y="13587"/>
                    <a:pt x="52536" y="5435"/>
                  </a:cubicBezTo>
                  <a:lnTo>
                    <a:pt x="52536" y="0"/>
                  </a:lnTo>
                  <a:lnTo>
                    <a:pt x="0" y="0"/>
                  </a:lnTo>
                  <a:lnTo>
                    <a:pt x="0" y="94203"/>
                  </a:lnTo>
                  <a:lnTo>
                    <a:pt x="135869" y="94203"/>
                  </a:lnTo>
                  <a:lnTo>
                    <a:pt x="135869" y="0"/>
                  </a:lnTo>
                  <a:lnTo>
                    <a:pt x="83333" y="0"/>
                  </a:lnTo>
                  <a:lnTo>
                    <a:pt x="83333" y="543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35"/>
            <p:cNvSpPr/>
            <p:nvPr/>
          </p:nvSpPr>
          <p:spPr>
            <a:xfrm>
              <a:off x="1339589" y="3513384"/>
              <a:ext cx="160438" cy="46331"/>
            </a:xfrm>
            <a:custGeom>
              <a:rect b="b" l="l" r="r" t="t"/>
              <a:pathLst>
                <a:path extrusionOk="0" h="84238" w="291706">
                  <a:moveTo>
                    <a:pt x="260869" y="0"/>
                  </a:moveTo>
                  <a:lnTo>
                    <a:pt x="31703" y="0"/>
                  </a:lnTo>
                  <a:cubicBezTo>
                    <a:pt x="14493" y="0"/>
                    <a:pt x="0" y="13587"/>
                    <a:pt x="0" y="31703"/>
                  </a:cubicBezTo>
                  <a:cubicBezTo>
                    <a:pt x="0" y="60688"/>
                    <a:pt x="23551" y="84239"/>
                    <a:pt x="52536" y="84239"/>
                  </a:cubicBezTo>
                  <a:lnTo>
                    <a:pt x="130434" y="84239"/>
                  </a:lnTo>
                  <a:lnTo>
                    <a:pt x="130434" y="78804"/>
                  </a:lnTo>
                  <a:cubicBezTo>
                    <a:pt x="130434" y="69746"/>
                    <a:pt x="137681" y="63406"/>
                    <a:pt x="145833" y="63406"/>
                  </a:cubicBezTo>
                  <a:cubicBezTo>
                    <a:pt x="154891" y="63406"/>
                    <a:pt x="161232" y="70652"/>
                    <a:pt x="161232" y="78804"/>
                  </a:cubicBezTo>
                  <a:lnTo>
                    <a:pt x="161232" y="84239"/>
                  </a:lnTo>
                  <a:lnTo>
                    <a:pt x="239130" y="84239"/>
                  </a:lnTo>
                  <a:cubicBezTo>
                    <a:pt x="268115" y="84239"/>
                    <a:pt x="291666" y="60688"/>
                    <a:pt x="291666" y="31703"/>
                  </a:cubicBezTo>
                  <a:cubicBezTo>
                    <a:pt x="292572" y="13587"/>
                    <a:pt x="278079" y="0"/>
                    <a:pt x="260869" y="0"/>
                  </a:cubicBezTo>
                  <a:lnTo>
                    <a:pt x="260869"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0" name="Google Shape;340;p35"/>
          <p:cNvGrpSpPr/>
          <p:nvPr/>
        </p:nvGrpSpPr>
        <p:grpSpPr>
          <a:xfrm>
            <a:off x="4696796" y="2940269"/>
            <a:ext cx="295016" cy="295626"/>
            <a:chOff x="4782208" y="3333857"/>
            <a:chExt cx="295016" cy="295626"/>
          </a:xfrm>
        </p:grpSpPr>
        <p:sp>
          <p:nvSpPr>
            <p:cNvPr id="341" name="Google Shape;341;p35"/>
            <p:cNvSpPr/>
            <p:nvPr/>
          </p:nvSpPr>
          <p:spPr>
            <a:xfrm>
              <a:off x="4863591" y="3333857"/>
              <a:ext cx="142494" cy="202762"/>
            </a:xfrm>
            <a:custGeom>
              <a:rect b="b" l="l" r="r" t="t"/>
              <a:pathLst>
                <a:path extrusionOk="0" h="368658" w="259080">
                  <a:moveTo>
                    <a:pt x="57088" y="239130"/>
                  </a:moveTo>
                  <a:lnTo>
                    <a:pt x="104189" y="239130"/>
                  </a:lnTo>
                  <a:lnTo>
                    <a:pt x="104189" y="281702"/>
                  </a:lnTo>
                  <a:cubicBezTo>
                    <a:pt x="82450" y="283514"/>
                    <a:pt x="61617" y="289854"/>
                    <a:pt x="41690" y="299818"/>
                  </a:cubicBezTo>
                  <a:cubicBezTo>
                    <a:pt x="34443" y="303441"/>
                    <a:pt x="27197" y="307970"/>
                    <a:pt x="20856" y="312499"/>
                  </a:cubicBezTo>
                  <a:cubicBezTo>
                    <a:pt x="46219" y="314311"/>
                    <a:pt x="71581" y="322463"/>
                    <a:pt x="93320" y="335144"/>
                  </a:cubicBezTo>
                  <a:lnTo>
                    <a:pt x="180276" y="335144"/>
                  </a:lnTo>
                  <a:lnTo>
                    <a:pt x="180276" y="335144"/>
                  </a:lnTo>
                  <a:cubicBezTo>
                    <a:pt x="199298" y="335144"/>
                    <a:pt x="216508" y="342390"/>
                    <a:pt x="230095" y="355977"/>
                  </a:cubicBezTo>
                  <a:cubicBezTo>
                    <a:pt x="233718" y="359600"/>
                    <a:pt x="237341" y="364129"/>
                    <a:pt x="240058" y="368658"/>
                  </a:cubicBezTo>
                  <a:lnTo>
                    <a:pt x="259080" y="352354"/>
                  </a:lnTo>
                  <a:cubicBezTo>
                    <a:pt x="230095" y="311593"/>
                    <a:pt x="184805" y="286231"/>
                    <a:pt x="134986" y="281702"/>
                  </a:cubicBezTo>
                  <a:lnTo>
                    <a:pt x="134986" y="239130"/>
                  </a:lnTo>
                  <a:lnTo>
                    <a:pt x="182088" y="239130"/>
                  </a:lnTo>
                  <a:cubicBezTo>
                    <a:pt x="213791" y="239130"/>
                    <a:pt x="239153" y="213768"/>
                    <a:pt x="239153" y="182065"/>
                  </a:cubicBezTo>
                  <a:cubicBezTo>
                    <a:pt x="239153" y="173007"/>
                    <a:pt x="231907" y="166666"/>
                    <a:pt x="223754" y="166666"/>
                  </a:cubicBezTo>
                  <a:lnTo>
                    <a:pt x="171218" y="166666"/>
                  </a:lnTo>
                  <a:cubicBezTo>
                    <a:pt x="157631" y="166666"/>
                    <a:pt x="144950" y="171195"/>
                    <a:pt x="134986" y="179347"/>
                  </a:cubicBezTo>
                  <a:lnTo>
                    <a:pt x="134986" y="114130"/>
                  </a:lnTo>
                  <a:lnTo>
                    <a:pt x="182088" y="114130"/>
                  </a:lnTo>
                  <a:cubicBezTo>
                    <a:pt x="213791" y="114130"/>
                    <a:pt x="239153" y="88768"/>
                    <a:pt x="239153" y="57065"/>
                  </a:cubicBezTo>
                  <a:cubicBezTo>
                    <a:pt x="239153" y="48007"/>
                    <a:pt x="231907" y="41667"/>
                    <a:pt x="223754" y="41667"/>
                  </a:cubicBezTo>
                  <a:lnTo>
                    <a:pt x="171218" y="41667"/>
                  </a:lnTo>
                  <a:cubicBezTo>
                    <a:pt x="157631" y="41667"/>
                    <a:pt x="144950" y="46196"/>
                    <a:pt x="134986" y="54348"/>
                  </a:cubicBezTo>
                  <a:lnTo>
                    <a:pt x="134986" y="15398"/>
                  </a:lnTo>
                  <a:cubicBezTo>
                    <a:pt x="134986" y="6340"/>
                    <a:pt x="127740" y="0"/>
                    <a:pt x="119588" y="0"/>
                  </a:cubicBezTo>
                  <a:cubicBezTo>
                    <a:pt x="110530" y="0"/>
                    <a:pt x="104189" y="7246"/>
                    <a:pt x="104189" y="15398"/>
                  </a:cubicBezTo>
                  <a:lnTo>
                    <a:pt x="104189" y="54348"/>
                  </a:lnTo>
                  <a:cubicBezTo>
                    <a:pt x="94226" y="46196"/>
                    <a:pt x="81544" y="41667"/>
                    <a:pt x="67957" y="41667"/>
                  </a:cubicBezTo>
                  <a:lnTo>
                    <a:pt x="15421" y="41667"/>
                  </a:lnTo>
                  <a:cubicBezTo>
                    <a:pt x="6363" y="41667"/>
                    <a:pt x="23" y="48913"/>
                    <a:pt x="23" y="57065"/>
                  </a:cubicBezTo>
                  <a:cubicBezTo>
                    <a:pt x="23" y="88768"/>
                    <a:pt x="25385" y="114130"/>
                    <a:pt x="57088" y="114130"/>
                  </a:cubicBezTo>
                  <a:lnTo>
                    <a:pt x="104189" y="114130"/>
                  </a:lnTo>
                  <a:lnTo>
                    <a:pt x="104189" y="179347"/>
                  </a:lnTo>
                  <a:cubicBezTo>
                    <a:pt x="94226" y="171195"/>
                    <a:pt x="81544" y="166666"/>
                    <a:pt x="67957" y="166666"/>
                  </a:cubicBezTo>
                  <a:lnTo>
                    <a:pt x="15421" y="166666"/>
                  </a:lnTo>
                  <a:cubicBezTo>
                    <a:pt x="6363" y="166666"/>
                    <a:pt x="23" y="173912"/>
                    <a:pt x="23" y="182065"/>
                  </a:cubicBezTo>
                  <a:cubicBezTo>
                    <a:pt x="-883" y="213768"/>
                    <a:pt x="25385" y="239130"/>
                    <a:pt x="57088" y="239130"/>
                  </a:cubicBezTo>
                  <a:lnTo>
                    <a:pt x="57088" y="23913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42" name="Google Shape;342;p35"/>
            <p:cNvGrpSpPr/>
            <p:nvPr/>
          </p:nvGrpSpPr>
          <p:grpSpPr>
            <a:xfrm>
              <a:off x="4782208" y="3514758"/>
              <a:ext cx="295016" cy="114725"/>
              <a:chOff x="6476433" y="4867032"/>
              <a:chExt cx="534353" cy="207797"/>
            </a:xfrm>
          </p:grpSpPr>
          <p:sp>
            <p:nvSpPr>
              <p:cNvPr id="343" name="Google Shape;343;p35"/>
              <p:cNvSpPr/>
              <p:nvPr/>
            </p:nvSpPr>
            <p:spPr>
              <a:xfrm>
                <a:off x="6476433" y="4874648"/>
                <a:ext cx="64311" cy="197463"/>
              </a:xfrm>
              <a:custGeom>
                <a:rect b="b" l="l" r="r" t="t"/>
                <a:pathLst>
                  <a:path extrusionOk="0" h="197463" w="64311">
                    <a:moveTo>
                      <a:pt x="48913" y="0"/>
                    </a:moveTo>
                    <a:lnTo>
                      <a:pt x="15399" y="0"/>
                    </a:lnTo>
                    <a:cubicBezTo>
                      <a:pt x="6341" y="0"/>
                      <a:pt x="0" y="7246"/>
                      <a:pt x="0" y="15398"/>
                    </a:cubicBezTo>
                    <a:lnTo>
                      <a:pt x="0" y="182065"/>
                    </a:lnTo>
                    <a:cubicBezTo>
                      <a:pt x="0" y="191123"/>
                      <a:pt x="7246" y="197463"/>
                      <a:pt x="15399" y="197463"/>
                    </a:cubicBezTo>
                    <a:lnTo>
                      <a:pt x="48913" y="197463"/>
                    </a:lnTo>
                    <a:cubicBezTo>
                      <a:pt x="57971" y="197463"/>
                      <a:pt x="64311" y="190217"/>
                      <a:pt x="64311" y="182065"/>
                    </a:cubicBezTo>
                    <a:lnTo>
                      <a:pt x="64311" y="15398"/>
                    </a:lnTo>
                    <a:cubicBezTo>
                      <a:pt x="64311" y="7246"/>
                      <a:pt x="57971" y="0"/>
                      <a:pt x="48913" y="0"/>
                    </a:cubicBezTo>
                    <a:lnTo>
                      <a:pt x="4891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35"/>
              <p:cNvSpPr/>
              <p:nvPr/>
            </p:nvSpPr>
            <p:spPr>
              <a:xfrm>
                <a:off x="6573354" y="4867032"/>
                <a:ext cx="437432" cy="207797"/>
              </a:xfrm>
              <a:custGeom>
                <a:rect b="b" l="l" r="r" t="t"/>
                <a:pathLst>
                  <a:path extrusionOk="0" h="207797" w="437432">
                    <a:moveTo>
                      <a:pt x="423006" y="7617"/>
                    </a:moveTo>
                    <a:cubicBezTo>
                      <a:pt x="409419" y="-3253"/>
                      <a:pt x="389492" y="-2347"/>
                      <a:pt x="376810" y="9428"/>
                    </a:cubicBezTo>
                    <a:lnTo>
                      <a:pt x="301630" y="74645"/>
                    </a:lnTo>
                    <a:cubicBezTo>
                      <a:pt x="301630" y="75551"/>
                      <a:pt x="302535" y="77363"/>
                      <a:pt x="302535" y="78269"/>
                    </a:cubicBezTo>
                    <a:cubicBezTo>
                      <a:pt x="302535" y="117218"/>
                      <a:pt x="270832" y="148921"/>
                      <a:pt x="231883" y="148921"/>
                    </a:cubicBezTo>
                    <a:lnTo>
                      <a:pt x="120471" y="148921"/>
                    </a:lnTo>
                    <a:cubicBezTo>
                      <a:pt x="111413" y="148921"/>
                      <a:pt x="105072" y="141674"/>
                      <a:pt x="105072" y="133522"/>
                    </a:cubicBezTo>
                    <a:cubicBezTo>
                      <a:pt x="105072" y="124464"/>
                      <a:pt x="112318" y="118123"/>
                      <a:pt x="120471" y="118123"/>
                    </a:cubicBezTo>
                    <a:lnTo>
                      <a:pt x="231883" y="118123"/>
                    </a:lnTo>
                    <a:cubicBezTo>
                      <a:pt x="253623" y="118123"/>
                      <a:pt x="270832" y="100913"/>
                      <a:pt x="270832" y="79174"/>
                    </a:cubicBezTo>
                    <a:cubicBezTo>
                      <a:pt x="270832" y="57435"/>
                      <a:pt x="253623" y="40225"/>
                      <a:pt x="231883" y="40225"/>
                    </a:cubicBezTo>
                    <a:lnTo>
                      <a:pt x="135869" y="40225"/>
                    </a:lnTo>
                    <a:cubicBezTo>
                      <a:pt x="95108" y="13051"/>
                      <a:pt x="43478" y="9428"/>
                      <a:pt x="0" y="29356"/>
                    </a:cubicBezTo>
                    <a:lnTo>
                      <a:pt x="0" y="188775"/>
                    </a:lnTo>
                    <a:cubicBezTo>
                      <a:pt x="24457" y="201457"/>
                      <a:pt x="50724" y="207797"/>
                      <a:pt x="77898" y="207797"/>
                    </a:cubicBezTo>
                    <a:lnTo>
                      <a:pt x="246376" y="207797"/>
                    </a:lnTo>
                    <a:cubicBezTo>
                      <a:pt x="280796" y="207797"/>
                      <a:pt x="313405" y="193304"/>
                      <a:pt x="336050" y="167037"/>
                    </a:cubicBezTo>
                    <a:lnTo>
                      <a:pt x="428441" y="61059"/>
                    </a:lnTo>
                    <a:cubicBezTo>
                      <a:pt x="442028" y="44754"/>
                      <a:pt x="440216" y="20298"/>
                      <a:pt x="423006" y="7617"/>
                    </a:cubicBezTo>
                    <a:lnTo>
                      <a:pt x="423006" y="761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45" name="Google Shape;345;p35"/>
          <p:cNvGrpSpPr/>
          <p:nvPr/>
        </p:nvGrpSpPr>
        <p:grpSpPr>
          <a:xfrm>
            <a:off x="4696745" y="1279958"/>
            <a:ext cx="295122" cy="294836"/>
            <a:chOff x="3351883" y="3941071"/>
            <a:chExt cx="295122" cy="294836"/>
          </a:xfrm>
        </p:grpSpPr>
        <p:sp>
          <p:nvSpPr>
            <p:cNvPr id="346" name="Google Shape;346;p35"/>
            <p:cNvSpPr/>
            <p:nvPr/>
          </p:nvSpPr>
          <p:spPr>
            <a:xfrm>
              <a:off x="3404390" y="4181106"/>
              <a:ext cx="189311" cy="54800"/>
            </a:xfrm>
            <a:custGeom>
              <a:rect b="b" l="l" r="r" t="t"/>
              <a:pathLst>
                <a:path extrusionOk="0" h="99637" w="344202">
                  <a:moveTo>
                    <a:pt x="172101" y="37137"/>
                  </a:moveTo>
                  <a:cubicBezTo>
                    <a:pt x="115036" y="37137"/>
                    <a:pt x="59783" y="26268"/>
                    <a:pt x="8152" y="3623"/>
                  </a:cubicBezTo>
                  <a:cubicBezTo>
                    <a:pt x="5435" y="2717"/>
                    <a:pt x="2717" y="906"/>
                    <a:pt x="0" y="0"/>
                  </a:cubicBezTo>
                  <a:lnTo>
                    <a:pt x="0" y="52536"/>
                  </a:lnTo>
                  <a:cubicBezTo>
                    <a:pt x="0" y="58877"/>
                    <a:pt x="3623" y="64311"/>
                    <a:pt x="9964" y="67029"/>
                  </a:cubicBezTo>
                  <a:cubicBezTo>
                    <a:pt x="62500" y="88768"/>
                    <a:pt x="116847" y="99637"/>
                    <a:pt x="172101" y="99637"/>
                  </a:cubicBezTo>
                  <a:cubicBezTo>
                    <a:pt x="227355" y="99637"/>
                    <a:pt x="282608" y="88768"/>
                    <a:pt x="334238" y="67029"/>
                  </a:cubicBezTo>
                  <a:cubicBezTo>
                    <a:pt x="339673" y="64311"/>
                    <a:pt x="344202" y="58877"/>
                    <a:pt x="344202" y="52536"/>
                  </a:cubicBezTo>
                  <a:lnTo>
                    <a:pt x="344202" y="0"/>
                  </a:lnTo>
                  <a:cubicBezTo>
                    <a:pt x="341485" y="906"/>
                    <a:pt x="338767" y="2717"/>
                    <a:pt x="336050" y="3623"/>
                  </a:cubicBezTo>
                  <a:cubicBezTo>
                    <a:pt x="284420" y="26268"/>
                    <a:pt x="229166" y="37137"/>
                    <a:pt x="172101" y="37137"/>
                  </a:cubicBezTo>
                  <a:lnTo>
                    <a:pt x="172101" y="371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47" name="Google Shape;347;p35"/>
            <p:cNvGrpSpPr/>
            <p:nvPr/>
          </p:nvGrpSpPr>
          <p:grpSpPr>
            <a:xfrm>
              <a:off x="3351953" y="4045810"/>
              <a:ext cx="295052" cy="138399"/>
              <a:chOff x="3885860" y="6104944"/>
              <a:chExt cx="534418" cy="250678"/>
            </a:xfrm>
          </p:grpSpPr>
          <p:sp>
            <p:nvSpPr>
              <p:cNvPr id="348" name="Google Shape;348;p35"/>
              <p:cNvSpPr/>
              <p:nvPr/>
            </p:nvSpPr>
            <p:spPr>
              <a:xfrm>
                <a:off x="3980968" y="6265949"/>
                <a:ext cx="344202" cy="89673"/>
              </a:xfrm>
              <a:custGeom>
                <a:rect b="b" l="l" r="r" t="t"/>
                <a:pathLst>
                  <a:path extrusionOk="0" h="89673" w="344202">
                    <a:moveTo>
                      <a:pt x="172101" y="48007"/>
                    </a:moveTo>
                    <a:cubicBezTo>
                      <a:pt x="167572" y="48007"/>
                      <a:pt x="163043" y="47101"/>
                      <a:pt x="159420" y="46195"/>
                    </a:cubicBezTo>
                    <a:lnTo>
                      <a:pt x="0" y="0"/>
                    </a:lnTo>
                    <a:lnTo>
                      <a:pt x="0" y="49819"/>
                    </a:lnTo>
                    <a:cubicBezTo>
                      <a:pt x="51630" y="75181"/>
                      <a:pt x="110507" y="89673"/>
                      <a:pt x="172101" y="89673"/>
                    </a:cubicBezTo>
                    <a:cubicBezTo>
                      <a:pt x="233695" y="89673"/>
                      <a:pt x="292572" y="75181"/>
                      <a:pt x="344202" y="49819"/>
                    </a:cubicBezTo>
                    <a:lnTo>
                      <a:pt x="344202" y="0"/>
                    </a:lnTo>
                    <a:lnTo>
                      <a:pt x="184782" y="46195"/>
                    </a:lnTo>
                    <a:cubicBezTo>
                      <a:pt x="181159" y="48007"/>
                      <a:pt x="176630" y="48007"/>
                      <a:pt x="172101" y="48007"/>
                    </a:cubicBezTo>
                    <a:lnTo>
                      <a:pt x="172101" y="480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 name="Google Shape;349;p35"/>
              <p:cNvSpPr/>
              <p:nvPr/>
            </p:nvSpPr>
            <p:spPr>
              <a:xfrm>
                <a:off x="3885860" y="6104944"/>
                <a:ext cx="534418" cy="228939"/>
              </a:xfrm>
              <a:custGeom>
                <a:rect b="b" l="l" r="r" t="t"/>
                <a:pathLst>
                  <a:path extrusionOk="0" h="228939" w="534418">
                    <a:moveTo>
                      <a:pt x="523549" y="74048"/>
                    </a:moveTo>
                    <a:lnTo>
                      <a:pt x="271739" y="679"/>
                    </a:lnTo>
                    <a:cubicBezTo>
                      <a:pt x="269021" y="-226"/>
                      <a:pt x="266304" y="-226"/>
                      <a:pt x="262681" y="679"/>
                    </a:cubicBezTo>
                    <a:lnTo>
                      <a:pt x="13587" y="73143"/>
                    </a:lnTo>
                    <a:lnTo>
                      <a:pt x="267210" y="73143"/>
                    </a:lnTo>
                    <a:cubicBezTo>
                      <a:pt x="276267" y="73143"/>
                      <a:pt x="282608" y="80389"/>
                      <a:pt x="282608" y="88541"/>
                    </a:cubicBezTo>
                    <a:cubicBezTo>
                      <a:pt x="282608" y="96693"/>
                      <a:pt x="275362" y="103940"/>
                      <a:pt x="267210" y="103940"/>
                    </a:cubicBezTo>
                    <a:lnTo>
                      <a:pt x="0" y="103940"/>
                    </a:lnTo>
                    <a:lnTo>
                      <a:pt x="0" y="213541"/>
                    </a:lnTo>
                    <a:cubicBezTo>
                      <a:pt x="0" y="222599"/>
                      <a:pt x="7246" y="228940"/>
                      <a:pt x="15399" y="228940"/>
                    </a:cubicBezTo>
                    <a:cubicBezTo>
                      <a:pt x="24457" y="228940"/>
                      <a:pt x="30797" y="221693"/>
                      <a:pt x="30797" y="213541"/>
                    </a:cubicBezTo>
                    <a:lnTo>
                      <a:pt x="30797" y="109375"/>
                    </a:lnTo>
                    <a:lnTo>
                      <a:pt x="262681" y="176404"/>
                    </a:lnTo>
                    <a:cubicBezTo>
                      <a:pt x="265398" y="177309"/>
                      <a:pt x="268115" y="177309"/>
                      <a:pt x="271739" y="176404"/>
                    </a:cubicBezTo>
                    <a:lnTo>
                      <a:pt x="523549" y="103034"/>
                    </a:lnTo>
                    <a:cubicBezTo>
                      <a:pt x="538042" y="99411"/>
                      <a:pt x="538042" y="78577"/>
                      <a:pt x="523549" y="74048"/>
                    </a:cubicBezTo>
                    <a:lnTo>
                      <a:pt x="523549" y="7404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50" name="Google Shape;350;p35"/>
            <p:cNvSpPr/>
            <p:nvPr/>
          </p:nvSpPr>
          <p:spPr>
            <a:xfrm>
              <a:off x="3374886" y="3987078"/>
              <a:ext cx="50814" cy="28894"/>
            </a:xfrm>
            <a:custGeom>
              <a:rect b="b" l="l" r="r" t="t"/>
              <a:pathLst>
                <a:path extrusionOk="0" h="52535" w="92390">
                  <a:moveTo>
                    <a:pt x="0" y="26268"/>
                  </a:moveTo>
                  <a:cubicBezTo>
                    <a:pt x="0" y="40761"/>
                    <a:pt x="11775" y="52536"/>
                    <a:pt x="26268" y="52536"/>
                  </a:cubicBezTo>
                  <a:cubicBezTo>
                    <a:pt x="57971" y="52536"/>
                    <a:pt x="85145" y="29891"/>
                    <a:pt x="92391" y="0"/>
                  </a:cubicBezTo>
                  <a:lnTo>
                    <a:pt x="26268" y="0"/>
                  </a:lnTo>
                  <a:cubicBezTo>
                    <a:pt x="11775" y="0"/>
                    <a:pt x="0" y="11775"/>
                    <a:pt x="0" y="26268"/>
                  </a:cubicBezTo>
                  <a:lnTo>
                    <a:pt x="0" y="2626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35"/>
            <p:cNvSpPr/>
            <p:nvPr/>
          </p:nvSpPr>
          <p:spPr>
            <a:xfrm>
              <a:off x="3351883" y="3941071"/>
              <a:ext cx="73731" cy="57291"/>
            </a:xfrm>
            <a:custGeom>
              <a:rect b="b" l="l" r="r" t="t"/>
              <a:pathLst>
                <a:path extrusionOk="0" h="104166" w="134057">
                  <a:moveTo>
                    <a:pt x="67935" y="52536"/>
                  </a:moveTo>
                  <a:lnTo>
                    <a:pt x="134058" y="52536"/>
                  </a:lnTo>
                  <a:cubicBezTo>
                    <a:pt x="126811" y="22645"/>
                    <a:pt x="100543" y="0"/>
                    <a:pt x="67935" y="0"/>
                  </a:cubicBezTo>
                  <a:cubicBezTo>
                    <a:pt x="30797" y="0"/>
                    <a:pt x="0" y="30797"/>
                    <a:pt x="0" y="67935"/>
                  </a:cubicBezTo>
                  <a:cubicBezTo>
                    <a:pt x="0" y="81522"/>
                    <a:pt x="3623" y="94203"/>
                    <a:pt x="10870" y="104166"/>
                  </a:cubicBezTo>
                  <a:cubicBezTo>
                    <a:pt x="13587" y="75181"/>
                    <a:pt x="38044" y="52536"/>
                    <a:pt x="67935" y="52536"/>
                  </a:cubicBezTo>
                  <a:lnTo>
                    <a:pt x="67935" y="525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 name="Google Shape;352;p35"/>
            <p:cNvSpPr/>
            <p:nvPr/>
          </p:nvSpPr>
          <p:spPr>
            <a:xfrm>
              <a:off x="3504905" y="3941071"/>
              <a:ext cx="43342" cy="74728"/>
            </a:xfrm>
            <a:custGeom>
              <a:rect b="b" l="l" r="r" t="t"/>
              <a:pathLst>
                <a:path extrusionOk="0" h="135869" w="78803">
                  <a:moveTo>
                    <a:pt x="10869" y="135869"/>
                  </a:moveTo>
                  <a:cubicBezTo>
                    <a:pt x="48007" y="135869"/>
                    <a:pt x="78804" y="105072"/>
                    <a:pt x="78804" y="67935"/>
                  </a:cubicBezTo>
                  <a:cubicBezTo>
                    <a:pt x="78804" y="30797"/>
                    <a:pt x="48007" y="0"/>
                    <a:pt x="10869" y="0"/>
                  </a:cubicBezTo>
                  <a:lnTo>
                    <a:pt x="0" y="0"/>
                  </a:lnTo>
                  <a:cubicBezTo>
                    <a:pt x="16304" y="18116"/>
                    <a:pt x="27174" y="41666"/>
                    <a:pt x="27174" y="67935"/>
                  </a:cubicBezTo>
                  <a:cubicBezTo>
                    <a:pt x="27174" y="94203"/>
                    <a:pt x="17210" y="117753"/>
                    <a:pt x="0" y="135869"/>
                  </a:cubicBezTo>
                  <a:lnTo>
                    <a:pt x="10869" y="13586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35"/>
            <p:cNvSpPr/>
            <p:nvPr/>
          </p:nvSpPr>
          <p:spPr>
            <a:xfrm>
              <a:off x="3550912" y="3941071"/>
              <a:ext cx="95652" cy="74728"/>
            </a:xfrm>
            <a:custGeom>
              <a:rect b="b" l="l" r="r" t="t"/>
              <a:pathLst>
                <a:path extrusionOk="0" h="135869" w="173912">
                  <a:moveTo>
                    <a:pt x="105978" y="135869"/>
                  </a:moveTo>
                  <a:cubicBezTo>
                    <a:pt x="143116" y="135869"/>
                    <a:pt x="173913" y="105072"/>
                    <a:pt x="173913" y="67935"/>
                  </a:cubicBezTo>
                  <a:cubicBezTo>
                    <a:pt x="173913" y="30797"/>
                    <a:pt x="143116" y="0"/>
                    <a:pt x="105978" y="0"/>
                  </a:cubicBezTo>
                  <a:lnTo>
                    <a:pt x="0" y="0"/>
                  </a:lnTo>
                  <a:cubicBezTo>
                    <a:pt x="16304" y="18116"/>
                    <a:pt x="27174" y="41666"/>
                    <a:pt x="27174" y="67935"/>
                  </a:cubicBezTo>
                  <a:cubicBezTo>
                    <a:pt x="27174" y="94203"/>
                    <a:pt x="17210" y="117753"/>
                    <a:pt x="0" y="135869"/>
                  </a:cubicBezTo>
                  <a:lnTo>
                    <a:pt x="105978" y="13586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35"/>
            <p:cNvSpPr/>
            <p:nvPr/>
          </p:nvSpPr>
          <p:spPr>
            <a:xfrm>
              <a:off x="3429394" y="3941071"/>
              <a:ext cx="72735" cy="74728"/>
            </a:xfrm>
            <a:custGeom>
              <a:rect b="b" l="l" r="r" t="t"/>
              <a:pathLst>
                <a:path extrusionOk="0" h="135869" w="132246">
                  <a:moveTo>
                    <a:pt x="64311" y="135869"/>
                  </a:moveTo>
                  <a:cubicBezTo>
                    <a:pt x="101449" y="135869"/>
                    <a:pt x="132246" y="105072"/>
                    <a:pt x="132246" y="67935"/>
                  </a:cubicBezTo>
                  <a:cubicBezTo>
                    <a:pt x="132246" y="30797"/>
                    <a:pt x="101449" y="0"/>
                    <a:pt x="64311" y="0"/>
                  </a:cubicBezTo>
                  <a:lnTo>
                    <a:pt x="0" y="0"/>
                  </a:lnTo>
                  <a:cubicBezTo>
                    <a:pt x="16304" y="18116"/>
                    <a:pt x="27174" y="41666"/>
                    <a:pt x="27174" y="67935"/>
                  </a:cubicBezTo>
                  <a:cubicBezTo>
                    <a:pt x="27174" y="94203"/>
                    <a:pt x="17210" y="117753"/>
                    <a:pt x="0" y="135869"/>
                  </a:cubicBezTo>
                  <a:lnTo>
                    <a:pt x="64311" y="13586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360" name="Google Shape;360;p36"/>
          <p:cNvSpPr txBox="1"/>
          <p:nvPr>
            <p:ph idx="1" type="subTitle"/>
          </p:nvPr>
        </p:nvSpPr>
        <p:spPr>
          <a:xfrm>
            <a:off x="970875" y="1631275"/>
            <a:ext cx="2233500" cy="12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 new CRM (Customer Relationship Management) system to improve customer data management and</a:t>
            </a:r>
            <a:endParaRPr/>
          </a:p>
          <a:p>
            <a:pPr indent="0" lvl="0" marL="0" rtl="0" algn="l">
              <a:spcBef>
                <a:spcPts val="0"/>
              </a:spcBef>
              <a:spcAft>
                <a:spcPts val="0"/>
              </a:spcAft>
              <a:buNone/>
            </a:pPr>
            <a:r>
              <a:rPr lang="en"/>
              <a:t>sales tracking</a:t>
            </a:r>
            <a:endParaRPr/>
          </a:p>
        </p:txBody>
      </p:sp>
      <p:sp>
        <p:nvSpPr>
          <p:cNvPr id="361" name="Google Shape;361;p36"/>
          <p:cNvSpPr txBox="1"/>
          <p:nvPr>
            <p:ph idx="2" type="subTitle"/>
          </p:nvPr>
        </p:nvSpPr>
        <p:spPr>
          <a:xfrm>
            <a:off x="3455250" y="1631275"/>
            <a:ext cx="2233500" cy="12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Outsourcing specific business functions (such as accounting or IT) to a third-party provider to reduce costs and increase time efficiency</a:t>
            </a:r>
            <a:endParaRPr/>
          </a:p>
        </p:txBody>
      </p:sp>
      <p:sp>
        <p:nvSpPr>
          <p:cNvPr id="362" name="Google Shape;362;p36"/>
          <p:cNvSpPr txBox="1"/>
          <p:nvPr>
            <p:ph idx="3" type="subTitle"/>
          </p:nvPr>
        </p:nvSpPr>
        <p:spPr>
          <a:xfrm>
            <a:off x="970875" y="3361575"/>
            <a:ext cx="2233500" cy="12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Developing a new product or service to diversify the business and increase revenue streams</a:t>
            </a:r>
            <a:endParaRPr/>
          </a:p>
        </p:txBody>
      </p:sp>
      <p:sp>
        <p:nvSpPr>
          <p:cNvPr id="363" name="Google Shape;363;p36"/>
          <p:cNvSpPr txBox="1"/>
          <p:nvPr>
            <p:ph idx="4" type="subTitle"/>
          </p:nvPr>
        </p:nvSpPr>
        <p:spPr>
          <a:xfrm>
            <a:off x="3455250" y="3361575"/>
            <a:ext cx="2233500" cy="12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 cost-saving initiative, such as energy-efficient practices or process automation, to reduce expenses</a:t>
            </a:r>
            <a:endParaRPr/>
          </a:p>
        </p:txBody>
      </p:sp>
      <p:sp>
        <p:nvSpPr>
          <p:cNvPr id="364" name="Google Shape;364;p36"/>
          <p:cNvSpPr txBox="1"/>
          <p:nvPr>
            <p:ph idx="7" type="subTitle"/>
          </p:nvPr>
        </p:nvSpPr>
        <p:spPr>
          <a:xfrm>
            <a:off x="970875" y="1265650"/>
            <a:ext cx="2233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1</a:t>
            </a:r>
            <a:endParaRPr/>
          </a:p>
        </p:txBody>
      </p:sp>
      <p:sp>
        <p:nvSpPr>
          <p:cNvPr id="365" name="Google Shape;365;p36"/>
          <p:cNvSpPr txBox="1"/>
          <p:nvPr>
            <p:ph idx="8" type="subTitle"/>
          </p:nvPr>
        </p:nvSpPr>
        <p:spPr>
          <a:xfrm>
            <a:off x="3455250" y="1265650"/>
            <a:ext cx="22311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2</a:t>
            </a:r>
            <a:endParaRPr/>
          </a:p>
        </p:txBody>
      </p:sp>
      <p:sp>
        <p:nvSpPr>
          <p:cNvPr id="366" name="Google Shape;366;p36"/>
          <p:cNvSpPr txBox="1"/>
          <p:nvPr>
            <p:ph idx="9" type="subTitle"/>
          </p:nvPr>
        </p:nvSpPr>
        <p:spPr>
          <a:xfrm>
            <a:off x="5939625" y="1265650"/>
            <a:ext cx="22311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3</a:t>
            </a:r>
            <a:endParaRPr/>
          </a:p>
        </p:txBody>
      </p:sp>
      <p:sp>
        <p:nvSpPr>
          <p:cNvPr id="367" name="Google Shape;367;p36"/>
          <p:cNvSpPr txBox="1"/>
          <p:nvPr>
            <p:ph idx="5" type="subTitle"/>
          </p:nvPr>
        </p:nvSpPr>
        <p:spPr>
          <a:xfrm>
            <a:off x="5939625" y="1631275"/>
            <a:ext cx="2233500" cy="12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Launching an e-commerce platform to expand the reach of the business and increase online sales</a:t>
            </a:r>
            <a:endParaRPr/>
          </a:p>
        </p:txBody>
      </p:sp>
      <p:sp>
        <p:nvSpPr>
          <p:cNvPr id="368" name="Google Shape;368;p36"/>
          <p:cNvSpPr txBox="1"/>
          <p:nvPr>
            <p:ph idx="6" type="subTitle"/>
          </p:nvPr>
        </p:nvSpPr>
        <p:spPr>
          <a:xfrm>
            <a:off x="5939625" y="3361575"/>
            <a:ext cx="2233500" cy="12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Establishing</a:t>
            </a:r>
            <a:r>
              <a:rPr lang="en"/>
              <a:t> strategic partnerships with other businesses to gain access to new markets or</a:t>
            </a:r>
            <a:endParaRPr/>
          </a:p>
          <a:p>
            <a:pPr indent="0" lvl="0" marL="0" rtl="0" algn="l">
              <a:spcBef>
                <a:spcPts val="0"/>
              </a:spcBef>
              <a:spcAft>
                <a:spcPts val="0"/>
              </a:spcAft>
              <a:buNone/>
            </a:pPr>
            <a:r>
              <a:rPr lang="en"/>
              <a:t>innovative technologies</a:t>
            </a:r>
            <a:endParaRPr/>
          </a:p>
        </p:txBody>
      </p:sp>
      <p:sp>
        <p:nvSpPr>
          <p:cNvPr id="369" name="Google Shape;369;p36"/>
          <p:cNvSpPr txBox="1"/>
          <p:nvPr>
            <p:ph idx="13" type="subTitle"/>
          </p:nvPr>
        </p:nvSpPr>
        <p:spPr>
          <a:xfrm>
            <a:off x="970875" y="2992849"/>
            <a:ext cx="2233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4</a:t>
            </a:r>
            <a:endParaRPr/>
          </a:p>
        </p:txBody>
      </p:sp>
      <p:sp>
        <p:nvSpPr>
          <p:cNvPr id="370" name="Google Shape;370;p36"/>
          <p:cNvSpPr txBox="1"/>
          <p:nvPr>
            <p:ph idx="14" type="subTitle"/>
          </p:nvPr>
        </p:nvSpPr>
        <p:spPr>
          <a:xfrm>
            <a:off x="3455250" y="2992855"/>
            <a:ext cx="22311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5</a:t>
            </a:r>
            <a:endParaRPr/>
          </a:p>
        </p:txBody>
      </p:sp>
      <p:sp>
        <p:nvSpPr>
          <p:cNvPr id="371" name="Google Shape;371;p36"/>
          <p:cNvSpPr txBox="1"/>
          <p:nvPr>
            <p:ph idx="15" type="subTitle"/>
          </p:nvPr>
        </p:nvSpPr>
        <p:spPr>
          <a:xfrm>
            <a:off x="5939625" y="2992855"/>
            <a:ext cx="22311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6</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trepreneurship Development Project Proposal by Slidesgo">
  <a:themeElements>
    <a:clrScheme name="Simple Light">
      <a:dk1>
        <a:srgbClr val="060736"/>
      </a:dk1>
      <a:lt1>
        <a:srgbClr val="FFFFFF"/>
      </a:lt1>
      <a:dk2>
        <a:srgbClr val="191EA8"/>
      </a:dk2>
      <a:lt2>
        <a:srgbClr val="FFBB24"/>
      </a:lt2>
      <a:accent1>
        <a:srgbClr val="F8663B"/>
      </a:accent1>
      <a:accent2>
        <a:srgbClr val="D75AD5"/>
      </a:accent2>
      <a:accent3>
        <a:srgbClr val="FFFFFF"/>
      </a:accent3>
      <a:accent4>
        <a:srgbClr val="FFFFFF"/>
      </a:accent4>
      <a:accent5>
        <a:srgbClr val="FFFFFF"/>
      </a:accent5>
      <a:accent6>
        <a:srgbClr val="FFFFFF"/>
      </a:accent6>
      <a:hlink>
        <a:srgbClr val="0607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